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1733-3D59-486C-A291-0334EC371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B66AA-A864-44E8-A4C7-4273750B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EC40-9662-4E04-A5F3-365A62F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1FEB1-80A2-462F-BA4D-70156F0E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BF2D6-4637-448E-9144-D84CF127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1C234-060D-49F9-8C20-39472092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35357-BCBF-48A1-92EC-BB13708B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0E97C-7540-4898-9DE3-0D70122F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C5673-C852-4E87-B63F-3C6DAB8B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D5A67-5521-4706-A6EB-7B50A0A0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AE2F6-0AEB-4AAA-A5E8-FCCA4F59E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F2D40-747A-468C-A9F3-272C13F9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1A9DB-C6A7-4BAD-8613-8486EA4F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ECC67-53EC-4783-B412-52811C72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299F5-B8C7-46E4-9987-80226B82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0267-1965-4178-9285-B6643B5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7D9DC-0CE5-43F7-B388-07018D44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D54B2-3FB8-4540-8DF0-60EC0533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6E283-0E5E-4CF2-BB27-001A3A06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5A4B6-DDFB-4CFB-B3A0-E0DFA7C0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72D0E-1164-48DB-A764-13E733E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CBC6C-B315-42F5-8E9B-561D3A7C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D80E7-7CED-4023-9211-F341E3EA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8E576-E249-40C8-9582-60D0DE01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89B19-2518-4E4F-95E6-B7370BA4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2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CA31A-FF7F-42E7-9FFC-513CA5C2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BC6B-BE6D-4A6D-9AEE-4A8DC788C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AF5AB-6526-4D7B-84E3-FC8980CA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260EA-531B-427D-AAC6-6DDE9E28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7EA82E-FFBE-4865-9DC6-4A2BE69C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64149-2C41-4E14-94E6-1AE1C19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519CA-FC04-4FA7-89FF-2B5F7E1D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BCEB2-C762-4124-B2C6-D15407B6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8F3CE-59CC-4CB3-80DC-BA8C6786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A3C00-53A8-447D-A2E6-E426D67A4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42A9B-A929-4C3F-8F63-67B59A55E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B23809-12DD-4C4D-A982-BFB1227A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82D90-BA0D-45C0-B687-EE348732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B97E5-3594-4590-9D72-72A938E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5EE8-A15C-4979-A205-D0029E78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C4848-5C32-411F-8ADC-F8A6D8A3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4CA13-FA76-4C9E-8496-6D0DE218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B01D1-CA37-4E2A-81E5-B6C4F15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35EDC-F882-4938-A04D-9D632FC8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65D43-C3C4-44A2-BA43-CA30DCA4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9DE0F-F1C5-4CA2-885A-D94C04CA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0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6CDE-9765-42E5-8CAE-CF218402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58BF7-0A3E-43E2-B43A-E3C2170B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EF899F-3F1A-4D92-B90F-A873E453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C0CEB-CDB3-4C48-B039-587D21A7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68035-FC05-429F-88D0-2B47A56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85D32-4F91-484E-835E-78AFBC34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7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1D7-731E-4BD9-A044-817558D6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77910-001E-4B05-8812-76BCA6566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7D5FC-61BF-4E91-BA96-7A196AAD7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199E3-16AF-46D6-AC71-44B2D974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F0966-9792-48E3-BCF6-C1423EE7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13AD6-56C1-4B47-AF75-B4C7600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94C0E-4A73-4B67-9CA7-5C769671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37EB0-D4FE-4FAF-A82B-A308B22B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3477-0E34-4427-A1A2-BAB9AADDF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A9F2-D5E8-4F6A-8BBB-FF67D12F28A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D931E-00AA-47ED-9A69-80A4D26E6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6451D-F231-41C6-84DB-C568328ED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9A30-2E6F-4121-A0EA-389169F1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F06753-888C-481B-8849-36DC1F57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650220"/>
            <a:ext cx="4965700" cy="3983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06F95D-1DC7-4483-B05D-422D5040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30" y="1503116"/>
            <a:ext cx="3189288" cy="2743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FDBB7-8192-4671-9355-3FD95D301655}"/>
              </a:ext>
            </a:extLst>
          </p:cNvPr>
          <p:cNvSpPr txBox="1"/>
          <p:nvPr/>
        </p:nvSpPr>
        <p:spPr>
          <a:xfrm>
            <a:off x="8119270" y="280128"/>
            <a:ext cx="318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가로확인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0ECE6-D36D-49AD-8B69-5264411241AA}"/>
              </a:ext>
            </a:extLst>
          </p:cNvPr>
          <p:cNvSpPr txBox="1"/>
          <p:nvPr/>
        </p:nvSpPr>
        <p:spPr>
          <a:xfrm>
            <a:off x="254000" y="5245804"/>
            <a:ext cx="658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백돌</a:t>
            </a:r>
            <a:r>
              <a:rPr lang="ko-KR" altLang="en-US" sz="2000" b="1" dirty="0"/>
              <a:t> 하나를 </a:t>
            </a:r>
            <a:r>
              <a:rPr lang="ko-KR" altLang="en-US" sz="2000" b="1" dirty="0" err="1"/>
              <a:t>흑돌로</a:t>
            </a:r>
            <a:r>
              <a:rPr lang="ko-KR" altLang="en-US" sz="2000" b="1" dirty="0"/>
              <a:t> 바꾼다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</a:p>
          <a:p>
            <a:r>
              <a:rPr lang="ko-KR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연속되는 </a:t>
            </a:r>
            <a:r>
              <a:rPr lang="ko-KR" alt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흑돌을</a:t>
            </a:r>
            <a:r>
              <a:rPr lang="ko-KR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구하는 데 </a:t>
            </a:r>
            <a:r>
              <a:rPr lang="ko-KR" alt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백돌</a:t>
            </a:r>
            <a:r>
              <a:rPr lang="ko-KR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한 개는 봐줄 수 있다</a:t>
            </a: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. 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DB3645-98BD-4570-A154-1528F683B987}"/>
              </a:ext>
            </a:extLst>
          </p:cNvPr>
          <p:cNvSpPr/>
          <p:nvPr/>
        </p:nvSpPr>
        <p:spPr>
          <a:xfrm>
            <a:off x="1513840" y="1087120"/>
            <a:ext cx="66040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C91F6-B9FA-4FE1-B11F-8BF4A7A9A4F0}"/>
              </a:ext>
            </a:extLst>
          </p:cNvPr>
          <p:cNvSpPr txBox="1"/>
          <p:nvPr/>
        </p:nvSpPr>
        <p:spPr>
          <a:xfrm>
            <a:off x="1254918" y="478120"/>
            <a:ext cx="17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백돌이지만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한 개는 봐줌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C0ED2E-0BDA-4A98-AD1B-FCE158C7B31E}"/>
              </a:ext>
            </a:extLst>
          </p:cNvPr>
          <p:cNvCxnSpPr/>
          <p:nvPr/>
        </p:nvCxnSpPr>
        <p:spPr>
          <a:xfrm>
            <a:off x="447040" y="467360"/>
            <a:ext cx="3931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802-50DB-4174-AABD-65C3E9319474}"/>
              </a:ext>
            </a:extLst>
          </p:cNvPr>
          <p:cNvSpPr txBox="1"/>
          <p:nvPr/>
        </p:nvSpPr>
        <p:spPr>
          <a:xfrm>
            <a:off x="386080" y="95462"/>
            <a:ext cx="318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확인방향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A2B1D2-8A2E-4219-B304-1A002FF236EA}"/>
              </a:ext>
            </a:extLst>
          </p:cNvPr>
          <p:cNvSpPr/>
          <p:nvPr/>
        </p:nvSpPr>
        <p:spPr>
          <a:xfrm>
            <a:off x="3870960" y="1087120"/>
            <a:ext cx="66040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F67EB9-9F1E-4128-A42D-152875AE9EF9}"/>
              </a:ext>
            </a:extLst>
          </p:cNvPr>
          <p:cNvSpPr/>
          <p:nvPr/>
        </p:nvSpPr>
        <p:spPr>
          <a:xfrm>
            <a:off x="8768080" y="1503116"/>
            <a:ext cx="487680" cy="443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DBC040-AEC0-493C-BC5E-62E38035AF79}"/>
              </a:ext>
            </a:extLst>
          </p:cNvPr>
          <p:cNvSpPr/>
          <p:nvPr/>
        </p:nvSpPr>
        <p:spPr>
          <a:xfrm>
            <a:off x="10489090" y="1503116"/>
            <a:ext cx="487680" cy="443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8903BB-22A8-408B-B9AD-143176894B1B}"/>
              </a:ext>
            </a:extLst>
          </p:cNvPr>
          <p:cNvSpPr txBox="1"/>
          <p:nvPr/>
        </p:nvSpPr>
        <p:spPr>
          <a:xfrm>
            <a:off x="4531360" y="670540"/>
            <a:ext cx="2304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연속되는 와중에 </a:t>
            </a:r>
            <a:r>
              <a:rPr lang="en-US" altLang="ko-KR" dirty="0"/>
              <a:t>2</a:t>
            </a:r>
            <a:r>
              <a:rPr lang="ko-KR" altLang="en-US" dirty="0"/>
              <a:t>가 두개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그러면 거꾸로 확인하면서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의 개수 확인</a:t>
            </a:r>
            <a:endParaRPr lang="en-US" altLang="ko-KR" dirty="0"/>
          </a:p>
          <a:p>
            <a:r>
              <a:rPr lang="en-US" altLang="ko-KR" dirty="0"/>
              <a:t>(using check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2A56CE-510D-4A3A-BEF8-A58D562A5FBF}"/>
              </a:ext>
            </a:extLst>
          </p:cNvPr>
          <p:cNvSpPr/>
          <p:nvPr/>
        </p:nvSpPr>
        <p:spPr>
          <a:xfrm>
            <a:off x="2254410" y="1087120"/>
            <a:ext cx="1651158" cy="51816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5034324-F165-4B9A-898C-0D83BE15EF8E}"/>
              </a:ext>
            </a:extLst>
          </p:cNvPr>
          <p:cNvSpPr/>
          <p:nvPr/>
        </p:nvSpPr>
        <p:spPr>
          <a:xfrm>
            <a:off x="2692158" y="2510721"/>
            <a:ext cx="66040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A469-BCAA-47CF-B0A7-9EA9365AD094}"/>
              </a:ext>
            </a:extLst>
          </p:cNvPr>
          <p:cNvSpPr txBox="1"/>
          <p:nvPr/>
        </p:nvSpPr>
        <p:spPr>
          <a:xfrm>
            <a:off x="4638271" y="2652236"/>
            <a:ext cx="230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을 만나면 모든 변수를 초기화해줌</a:t>
            </a:r>
            <a:r>
              <a:rPr lang="en-US" altLang="ko-KR" dirty="0"/>
              <a:t>(</a:t>
            </a:r>
            <a:r>
              <a:rPr lang="ko-KR" altLang="en-US" dirty="0"/>
              <a:t>백 돌의 개수</a:t>
            </a:r>
            <a:r>
              <a:rPr lang="en-US" altLang="ko-KR" dirty="0"/>
              <a:t>, </a:t>
            </a:r>
            <a:r>
              <a:rPr lang="ko-KR" altLang="en-US" dirty="0"/>
              <a:t>현재 연속되는 개수의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8421B9-E8FD-4BC3-AA94-F1F08B6FAB2C}"/>
              </a:ext>
            </a:extLst>
          </p:cNvPr>
          <p:cNvSpPr/>
          <p:nvPr/>
        </p:nvSpPr>
        <p:spPr>
          <a:xfrm>
            <a:off x="9598891" y="2642096"/>
            <a:ext cx="487680" cy="443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8E91F-7407-4AF1-ABA8-4BDAAF7D0B44}"/>
              </a:ext>
            </a:extLst>
          </p:cNvPr>
          <p:cNvSpPr txBox="1"/>
          <p:nvPr/>
        </p:nvSpPr>
        <p:spPr>
          <a:xfrm>
            <a:off x="9799486" y="830066"/>
            <a:ext cx="230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백돌과</a:t>
            </a:r>
            <a:r>
              <a:rPr lang="ko-KR" altLang="en-US" dirty="0"/>
              <a:t> </a:t>
            </a:r>
            <a:r>
              <a:rPr lang="ko-KR" altLang="en-US" dirty="0" err="1"/>
              <a:t>백돌</a:t>
            </a:r>
            <a:r>
              <a:rPr lang="ko-KR" altLang="en-US" dirty="0"/>
              <a:t> 앞의 </a:t>
            </a:r>
            <a:r>
              <a:rPr lang="ko-KR" altLang="en-US" dirty="0" err="1"/>
              <a:t>흑돌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2FF6DB5-92DE-4FAD-81D0-2B4B766A6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516" y="4523422"/>
            <a:ext cx="4476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6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ACF962-285C-4FA4-BFF1-4CF3DB8D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"/>
            <a:ext cx="8173254" cy="442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1C4568-0193-4464-968B-BFDC4290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950595"/>
            <a:ext cx="6000750" cy="4933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D477B0-1B88-47B2-B92A-CA6675375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50595"/>
            <a:ext cx="5983366" cy="4933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EC5F3-C37F-4D90-9F1C-255BE190A353}"/>
              </a:ext>
            </a:extLst>
          </p:cNvPr>
          <p:cNvSpPr txBox="1"/>
          <p:nvPr/>
        </p:nvSpPr>
        <p:spPr>
          <a:xfrm>
            <a:off x="4086627" y="1786633"/>
            <a:ext cx="17983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열에서 </a:t>
            </a:r>
            <a:r>
              <a:rPr lang="ko-KR" altLang="en-US" dirty="0" err="1"/>
              <a:t>흑돌만나면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C8671-B49F-4F09-97E6-140B6C604E73}"/>
              </a:ext>
            </a:extLst>
          </p:cNvPr>
          <p:cNvSpPr txBox="1"/>
          <p:nvPr/>
        </p:nvSpPr>
        <p:spPr>
          <a:xfrm>
            <a:off x="4086627" y="2720213"/>
            <a:ext cx="179832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백돌이면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이지만 </a:t>
            </a:r>
            <a:r>
              <a:rPr lang="en-US" altLang="ko-KR" dirty="0" err="1"/>
              <a:t>white_flag</a:t>
            </a:r>
            <a:r>
              <a:rPr lang="en-US" altLang="ko-KR" dirty="0"/>
              <a:t> = 1(</a:t>
            </a:r>
            <a:r>
              <a:rPr lang="ko-KR" altLang="en-US" dirty="0"/>
              <a:t>연속되는 돌 중에 </a:t>
            </a:r>
            <a:r>
              <a:rPr lang="ko-KR" altLang="en-US" dirty="0" err="1"/>
              <a:t>백돌이</a:t>
            </a:r>
            <a:r>
              <a:rPr lang="ko-KR" altLang="en-US" dirty="0"/>
              <a:t> 있다는 의미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0C732-EDB9-4FBC-ADED-769CF51339FE}"/>
              </a:ext>
            </a:extLst>
          </p:cNvPr>
          <p:cNvSpPr txBox="1"/>
          <p:nvPr/>
        </p:nvSpPr>
        <p:spPr>
          <a:xfrm>
            <a:off x="4038134" y="4319461"/>
            <a:ext cx="24015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확인하는 돌이 </a:t>
            </a:r>
            <a:r>
              <a:rPr lang="ko-KR" altLang="en-US" dirty="0" err="1"/>
              <a:t>흑돌인데</a:t>
            </a:r>
            <a:r>
              <a:rPr lang="ko-KR" altLang="en-US" dirty="0"/>
              <a:t> 그 전 돌이 없으면 </a:t>
            </a:r>
            <a:r>
              <a:rPr lang="en-US" altLang="ko-KR" dirty="0" err="1"/>
              <a:t>dp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8149C-B40D-4B88-9F88-524B8EE04889}"/>
              </a:ext>
            </a:extLst>
          </p:cNvPr>
          <p:cNvSpPr txBox="1"/>
          <p:nvPr/>
        </p:nvSpPr>
        <p:spPr>
          <a:xfrm>
            <a:off x="3375660" y="5932868"/>
            <a:ext cx="24015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그 전 돌이 있었으면 </a:t>
            </a:r>
            <a:r>
              <a:rPr lang="en-US" altLang="ko-KR" dirty="0" err="1"/>
              <a:t>dp</a:t>
            </a:r>
            <a:r>
              <a:rPr lang="en-US" altLang="ko-KR" dirty="0"/>
              <a:t> + 1(</a:t>
            </a:r>
            <a:r>
              <a:rPr lang="ko-KR" altLang="en-US" dirty="0"/>
              <a:t>연속되는 돌이 하나 더 늘어남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D2098-83A1-4D09-B787-2CE3DB137202}"/>
              </a:ext>
            </a:extLst>
          </p:cNvPr>
          <p:cNvSpPr txBox="1"/>
          <p:nvPr/>
        </p:nvSpPr>
        <p:spPr>
          <a:xfrm>
            <a:off x="8976756" y="282257"/>
            <a:ext cx="2401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지금 확인하려는 돌이 </a:t>
            </a:r>
            <a:r>
              <a:rPr lang="ko-KR" altLang="en-US" dirty="0" err="1"/>
              <a:t>백돌인데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71551-5193-4665-9ED3-66D7A8463E11}"/>
              </a:ext>
            </a:extLst>
          </p:cNvPr>
          <p:cNvSpPr txBox="1"/>
          <p:nvPr/>
        </p:nvSpPr>
        <p:spPr>
          <a:xfrm>
            <a:off x="9677796" y="981710"/>
            <a:ext cx="24015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그 전 돌이 없으면</a:t>
            </a:r>
            <a:endParaRPr lang="en-US" altLang="ko-KR" dirty="0"/>
          </a:p>
          <a:p>
            <a:r>
              <a:rPr lang="en-US" altLang="ko-KR" dirty="0" err="1"/>
              <a:t>Dp</a:t>
            </a:r>
            <a:r>
              <a:rPr lang="en-US" altLang="ko-KR" dirty="0"/>
              <a:t> = 1</a:t>
            </a:r>
          </a:p>
          <a:p>
            <a:r>
              <a:rPr lang="en-US" altLang="ko-KR" dirty="0" err="1"/>
              <a:t>White_flag</a:t>
            </a:r>
            <a:r>
              <a:rPr lang="en-US" altLang="ko-KR" dirty="0"/>
              <a:t> =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398F6-092F-44D6-BF06-E2E016DDAE2C}"/>
              </a:ext>
            </a:extLst>
          </p:cNvPr>
          <p:cNvSpPr txBox="1"/>
          <p:nvPr/>
        </p:nvSpPr>
        <p:spPr>
          <a:xfrm>
            <a:off x="9753600" y="4304261"/>
            <a:ext cx="232576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 전 돌이 있는데</a:t>
            </a:r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그돌이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백돌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백돌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개 안됨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현재 </a:t>
            </a:r>
            <a:r>
              <a:rPr lang="ko-KR" altLang="en-US" sz="1200" dirty="0" err="1"/>
              <a:t>백돌에서</a:t>
            </a:r>
            <a:r>
              <a:rPr lang="ko-KR" altLang="en-US" sz="1200" dirty="0"/>
              <a:t> 앞에 </a:t>
            </a:r>
            <a:r>
              <a:rPr lang="en-US" altLang="ko-KR" sz="1200" dirty="0"/>
              <a:t>1</a:t>
            </a:r>
            <a:r>
              <a:rPr lang="ko-KR" altLang="en-US" sz="1200" dirty="0"/>
              <a:t>이 몇 개인지 </a:t>
            </a:r>
            <a:r>
              <a:rPr lang="en-US" altLang="ko-KR" sz="1200" dirty="0"/>
              <a:t>check</a:t>
            </a:r>
            <a:r>
              <a:rPr lang="ko-KR" altLang="en-US" sz="1200" dirty="0"/>
              <a:t>함수로 확인하고 그 값 </a:t>
            </a:r>
            <a:r>
              <a:rPr lang="en-US" altLang="ko-KR" sz="1200" dirty="0"/>
              <a:t>+ 1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dp</a:t>
            </a:r>
            <a:r>
              <a:rPr lang="ko-KR" altLang="en-US" sz="1200" dirty="0"/>
              <a:t>로 넣음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err="1"/>
              <a:t>그돌이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흑돌</a:t>
            </a:r>
            <a:endParaRPr lang="en-US" altLang="ko-KR" sz="1200" dirty="0"/>
          </a:p>
          <a:p>
            <a:r>
              <a:rPr lang="ko-KR" altLang="en-US" sz="1200" dirty="0"/>
              <a:t>그냥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+= 1 </a:t>
            </a:r>
            <a:r>
              <a:rPr lang="ko-KR" altLang="en-US" sz="1200" dirty="0" err="1"/>
              <a:t>해주면됨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B347E-7560-4179-B73F-9E568973D683}"/>
              </a:ext>
            </a:extLst>
          </p:cNvPr>
          <p:cNvSpPr txBox="1"/>
          <p:nvPr/>
        </p:nvSpPr>
        <p:spPr>
          <a:xfrm>
            <a:off x="7229545" y="5884545"/>
            <a:ext cx="232576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지금확인하려는</a:t>
            </a:r>
            <a:r>
              <a:rPr lang="ko-KR" altLang="en-US" sz="1400" dirty="0"/>
              <a:t> 돌이 없으면</a:t>
            </a:r>
            <a:endParaRPr lang="en-US" altLang="ko-KR" sz="1400" dirty="0"/>
          </a:p>
          <a:p>
            <a:r>
              <a:rPr lang="en-US" altLang="ko-KR" sz="1400" dirty="0" err="1"/>
              <a:t>Dp</a:t>
            </a:r>
            <a:r>
              <a:rPr lang="en-US" altLang="ko-KR" sz="1400" dirty="0"/>
              <a:t> = 0, </a:t>
            </a:r>
            <a:r>
              <a:rPr lang="en-US" altLang="ko-KR" sz="1400" dirty="0" err="1"/>
              <a:t>white_flag</a:t>
            </a:r>
            <a:r>
              <a:rPr lang="ko-KR" altLang="en-US" sz="1400" dirty="0"/>
              <a:t>도 초기화</a:t>
            </a:r>
          </a:p>
        </p:txBody>
      </p:sp>
    </p:spTree>
    <p:extLst>
      <p:ext uri="{BB962C8B-B14F-4D97-AF65-F5344CB8AC3E}">
        <p14:creationId xmlns:p14="http://schemas.microsoft.com/office/powerpoint/2010/main" val="66201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9845F5-9E5F-4AE4-92DB-16D2CFA6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149841"/>
            <a:ext cx="3390896" cy="2720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481B8D-A399-4AB5-B1B2-0FEE8B02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20" y="149841"/>
            <a:ext cx="3390896" cy="2720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EF4EEA-4A91-4433-934C-B2826123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20" y="212062"/>
            <a:ext cx="3390896" cy="272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168189-BFE1-4E24-A971-AB008C0A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8" y="3323562"/>
            <a:ext cx="3390896" cy="272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7A9641-8BAD-429F-8384-535473F9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2" y="3323562"/>
            <a:ext cx="3390896" cy="2720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A5A5B6-20D7-4E9E-ABEC-06704150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20" y="3429000"/>
            <a:ext cx="3390896" cy="272036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190BB25-0B50-4151-A093-29DAB280F346}"/>
              </a:ext>
            </a:extLst>
          </p:cNvPr>
          <p:cNvSpPr/>
          <p:nvPr/>
        </p:nvSpPr>
        <p:spPr>
          <a:xfrm>
            <a:off x="127000" y="1206500"/>
            <a:ext cx="3492500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768D15B-0B16-42F0-9EB1-6BB88C86D321}"/>
              </a:ext>
            </a:extLst>
          </p:cNvPr>
          <p:cNvSpPr/>
          <p:nvPr/>
        </p:nvSpPr>
        <p:spPr>
          <a:xfrm rot="5400000">
            <a:off x="4460238" y="1389350"/>
            <a:ext cx="2924810" cy="57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FE444C2-337D-4338-8FB8-60833F7E94BD}"/>
              </a:ext>
            </a:extLst>
          </p:cNvPr>
          <p:cNvSpPr/>
          <p:nvPr/>
        </p:nvSpPr>
        <p:spPr>
          <a:xfrm rot="5400000">
            <a:off x="8881749" y="252090"/>
            <a:ext cx="2414263" cy="2946403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08B4644-B9CC-42C5-89F4-92E73A8326B1}"/>
              </a:ext>
            </a:extLst>
          </p:cNvPr>
          <p:cNvSpPr/>
          <p:nvPr/>
        </p:nvSpPr>
        <p:spPr>
          <a:xfrm rot="19023225">
            <a:off x="7967330" y="825539"/>
            <a:ext cx="2013421" cy="54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3E7250F-B11E-41A9-83C2-E0AB2D7C58C1}"/>
              </a:ext>
            </a:extLst>
          </p:cNvPr>
          <p:cNvSpPr/>
          <p:nvPr/>
        </p:nvSpPr>
        <p:spPr>
          <a:xfrm rot="16200000">
            <a:off x="942349" y="3695709"/>
            <a:ext cx="2006581" cy="246888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21612B-2F13-41D1-BCA2-3EE8DDE1F24E}"/>
              </a:ext>
            </a:extLst>
          </p:cNvPr>
          <p:cNvSpPr/>
          <p:nvPr/>
        </p:nvSpPr>
        <p:spPr>
          <a:xfrm rot="19023225">
            <a:off x="1294719" y="5297220"/>
            <a:ext cx="2013421" cy="54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A1B3222C-D6C2-4F8F-9227-E7CB4D71DDF5}"/>
              </a:ext>
            </a:extLst>
          </p:cNvPr>
          <p:cNvSpPr/>
          <p:nvPr/>
        </p:nvSpPr>
        <p:spPr>
          <a:xfrm rot="10800000">
            <a:off x="4512699" y="3636716"/>
            <a:ext cx="2768980" cy="2350428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B5E8F7F-E248-4CA5-AB1D-E611927B70B8}"/>
              </a:ext>
            </a:extLst>
          </p:cNvPr>
          <p:cNvSpPr/>
          <p:nvPr/>
        </p:nvSpPr>
        <p:spPr>
          <a:xfrm rot="13040991">
            <a:off x="5932702" y="3717637"/>
            <a:ext cx="2013421" cy="54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5530E192-B4E3-4604-8DA0-26B0748A4BFC}"/>
              </a:ext>
            </a:extLst>
          </p:cNvPr>
          <p:cNvSpPr/>
          <p:nvPr/>
        </p:nvSpPr>
        <p:spPr>
          <a:xfrm>
            <a:off x="8615678" y="4023360"/>
            <a:ext cx="2407922" cy="191008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71668BF-3659-4BEF-B193-A20C38B420A2}"/>
              </a:ext>
            </a:extLst>
          </p:cNvPr>
          <p:cNvSpPr/>
          <p:nvPr/>
        </p:nvSpPr>
        <p:spPr>
          <a:xfrm rot="13040991">
            <a:off x="8406372" y="5244161"/>
            <a:ext cx="2013421" cy="54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EC4E4-F05A-4DE1-8E08-CC30FAD9001F}"/>
              </a:ext>
            </a:extLst>
          </p:cNvPr>
          <p:cNvSpPr txBox="1"/>
          <p:nvPr/>
        </p:nvSpPr>
        <p:spPr>
          <a:xfrm>
            <a:off x="1429599" y="2830553"/>
            <a:ext cx="8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가로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86862-C6CC-4D32-A176-D6FB18D3022A}"/>
              </a:ext>
            </a:extLst>
          </p:cNvPr>
          <p:cNvSpPr txBox="1"/>
          <p:nvPr/>
        </p:nvSpPr>
        <p:spPr>
          <a:xfrm>
            <a:off x="9476970" y="2952206"/>
            <a:ext cx="154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대각</a:t>
            </a:r>
            <a:r>
              <a:rPr lang="en-US" altLang="ko-KR" b="1" dirty="0"/>
              <a:t>(</a:t>
            </a:r>
            <a:r>
              <a:rPr lang="ko-KR" altLang="en-US" b="1" dirty="0"/>
              <a:t>좌상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43899-A01D-42D0-9D7A-28A771E8C7F3}"/>
              </a:ext>
            </a:extLst>
          </p:cNvPr>
          <p:cNvSpPr txBox="1"/>
          <p:nvPr/>
        </p:nvSpPr>
        <p:spPr>
          <a:xfrm>
            <a:off x="1945639" y="6152890"/>
            <a:ext cx="154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대각</a:t>
            </a:r>
            <a:r>
              <a:rPr lang="en-US" altLang="ko-KR" b="1" dirty="0"/>
              <a:t>(</a:t>
            </a:r>
            <a:r>
              <a:rPr lang="ko-KR" altLang="en-US" b="1" dirty="0" err="1"/>
              <a:t>우하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C6D19-3E2F-4308-83CB-E370FBEF632D}"/>
              </a:ext>
            </a:extLst>
          </p:cNvPr>
          <p:cNvSpPr txBox="1"/>
          <p:nvPr/>
        </p:nvSpPr>
        <p:spPr>
          <a:xfrm>
            <a:off x="5347877" y="6127951"/>
            <a:ext cx="154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역대각</a:t>
            </a:r>
            <a:r>
              <a:rPr lang="en-US" altLang="ko-KR" b="1" dirty="0"/>
              <a:t>(</a:t>
            </a:r>
            <a:r>
              <a:rPr lang="ko-KR" altLang="en-US" b="1" dirty="0"/>
              <a:t>우상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0E6A7-7B36-4A76-8244-02E1EDB4E673}"/>
              </a:ext>
            </a:extLst>
          </p:cNvPr>
          <p:cNvSpPr txBox="1"/>
          <p:nvPr/>
        </p:nvSpPr>
        <p:spPr>
          <a:xfrm>
            <a:off x="9690656" y="6256822"/>
            <a:ext cx="154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역대각</a:t>
            </a:r>
            <a:r>
              <a:rPr lang="en-US" altLang="ko-KR" b="1" dirty="0"/>
              <a:t>(</a:t>
            </a:r>
            <a:r>
              <a:rPr lang="ko-KR" altLang="en-US" b="1" dirty="0" err="1"/>
              <a:t>좌하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87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632DFE-4547-41DD-B0DA-13597A8A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7" y="101945"/>
            <a:ext cx="2989263" cy="27259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D5A2E9-0151-410B-A870-67A4FD7E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76" y="101945"/>
            <a:ext cx="3168445" cy="2713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60152F-FAAE-4222-93A1-115A9008A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125" y="101945"/>
            <a:ext cx="3212430" cy="26240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5D3035-A86E-4DCD-9BC2-0C68B8EF9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67" y="3298824"/>
            <a:ext cx="3133045" cy="2924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890BF7-A2C1-485C-8B9D-11BB071F2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055" y="3298824"/>
            <a:ext cx="3682980" cy="2924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D99DA2-E45C-4859-BF08-420798E9E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4125" y="3192046"/>
            <a:ext cx="3605671" cy="29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BED906-3FD4-408D-9BC1-2EBF0AE8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16" y="3429000"/>
            <a:ext cx="4226012" cy="2842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C5FB8-0ABF-4C45-A168-A3722DBD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4" y="3429000"/>
            <a:ext cx="4226012" cy="2842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33D53-8D17-446D-9918-221F8DE74939}"/>
              </a:ext>
            </a:extLst>
          </p:cNvPr>
          <p:cNvSpPr txBox="1"/>
          <p:nvPr/>
        </p:nvSpPr>
        <p:spPr>
          <a:xfrm>
            <a:off x="1997403" y="2838825"/>
            <a:ext cx="330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가로방향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9837D-2D71-411E-991D-5DE7EE485265}"/>
              </a:ext>
            </a:extLst>
          </p:cNvPr>
          <p:cNvSpPr txBox="1"/>
          <p:nvPr/>
        </p:nvSpPr>
        <p:spPr>
          <a:xfrm>
            <a:off x="8145309" y="2874738"/>
            <a:ext cx="330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가로역방향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09641F-0C13-48BD-A7F8-95AE5E13D7A4}"/>
              </a:ext>
            </a:extLst>
          </p:cNvPr>
          <p:cNvCxnSpPr/>
          <p:nvPr/>
        </p:nvCxnSpPr>
        <p:spPr>
          <a:xfrm>
            <a:off x="625299" y="3230609"/>
            <a:ext cx="4364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0A82D6-0C08-442A-8AFA-3C2CB8A2B9D2}"/>
              </a:ext>
            </a:extLst>
          </p:cNvPr>
          <p:cNvCxnSpPr>
            <a:cxnSpLocks/>
          </p:cNvCxnSpPr>
          <p:nvPr/>
        </p:nvCxnSpPr>
        <p:spPr>
          <a:xfrm flipH="1">
            <a:off x="6817615" y="3281771"/>
            <a:ext cx="4151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754E1F5-9D04-4786-83B0-D1A3E0D1C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01" y="74388"/>
            <a:ext cx="3309870" cy="280035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1E9FA28-FF89-43DE-BADF-FC033A690CDA}"/>
              </a:ext>
            </a:extLst>
          </p:cNvPr>
          <p:cNvSpPr/>
          <p:nvPr/>
        </p:nvSpPr>
        <p:spPr>
          <a:xfrm>
            <a:off x="4989481" y="374074"/>
            <a:ext cx="342900" cy="3693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6A377A1-6BFA-43B4-8631-7E9F3943E2E3}"/>
              </a:ext>
            </a:extLst>
          </p:cNvPr>
          <p:cNvSpPr/>
          <p:nvPr/>
        </p:nvSpPr>
        <p:spPr>
          <a:xfrm>
            <a:off x="1703976" y="3896592"/>
            <a:ext cx="426160" cy="3693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9A20AC-2F0C-4464-9256-D47836A6EEB3}"/>
              </a:ext>
            </a:extLst>
          </p:cNvPr>
          <p:cNvSpPr/>
          <p:nvPr/>
        </p:nvSpPr>
        <p:spPr>
          <a:xfrm>
            <a:off x="8759403" y="3855029"/>
            <a:ext cx="426160" cy="3693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FB4D43-7F20-4E6D-AE0E-CC40CF9C984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32381" y="558740"/>
            <a:ext cx="2959564" cy="2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1C0B35-7B0E-451B-BB28-DFF350C4A25D}"/>
              </a:ext>
            </a:extLst>
          </p:cNvPr>
          <p:cNvSpPr txBox="1"/>
          <p:nvPr/>
        </p:nvSpPr>
        <p:spPr>
          <a:xfrm>
            <a:off x="8406244" y="224399"/>
            <a:ext cx="256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백돌을</a:t>
            </a:r>
            <a:r>
              <a:rPr lang="ko-KR" altLang="en-US" dirty="0"/>
              <a:t> </a:t>
            </a:r>
            <a:r>
              <a:rPr lang="ko-KR" altLang="en-US" dirty="0" err="1"/>
              <a:t>흑돌로</a:t>
            </a:r>
            <a:r>
              <a:rPr lang="ko-KR" altLang="en-US" dirty="0"/>
              <a:t> </a:t>
            </a:r>
            <a:r>
              <a:rPr lang="ko-KR" altLang="en-US" dirty="0" err="1"/>
              <a:t>바꿀경우</a:t>
            </a:r>
            <a:endParaRPr lang="en-US" altLang="ko-KR" dirty="0"/>
          </a:p>
          <a:p>
            <a:r>
              <a:rPr lang="ko-KR" altLang="en-US" dirty="0"/>
              <a:t>최대길이 </a:t>
            </a:r>
            <a:r>
              <a:rPr lang="en-US" altLang="ko-KR" dirty="0"/>
              <a:t>= </a:t>
            </a:r>
          </a:p>
          <a:p>
            <a:r>
              <a:rPr lang="ko-KR" altLang="en-US" dirty="0"/>
              <a:t>왼쪽에 있는 가장 긴 </a:t>
            </a:r>
            <a:r>
              <a:rPr lang="ko-KR" altLang="en-US" dirty="0" err="1"/>
              <a:t>흑돌의</a:t>
            </a:r>
            <a:r>
              <a:rPr lang="ko-KR" altLang="en-US" dirty="0"/>
              <a:t> 길이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오른쪽에 있는 가장 긴 </a:t>
            </a:r>
            <a:r>
              <a:rPr lang="ko-KR" altLang="en-US" dirty="0" err="1"/>
              <a:t>흑돌의</a:t>
            </a:r>
            <a:r>
              <a:rPr lang="ko-KR" altLang="en-US" dirty="0"/>
              <a:t> 길이</a:t>
            </a:r>
            <a:endParaRPr lang="en-US" altLang="ko-KR" dirty="0"/>
          </a:p>
          <a:p>
            <a:r>
              <a:rPr lang="en-US" altLang="ko-KR" dirty="0"/>
              <a:t>+ 1(</a:t>
            </a:r>
            <a:r>
              <a:rPr lang="ko-KR" altLang="en-US" dirty="0" err="1"/>
              <a:t>백돌</a:t>
            </a:r>
            <a:r>
              <a:rPr lang="ko-KR" altLang="en-US" dirty="0"/>
              <a:t> 자기자신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11DC118-FE3D-4654-B653-583AC0B78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8634" y="1100531"/>
            <a:ext cx="581025" cy="5238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68029D-A7F2-47DB-9ADF-84949E140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971" y="1851486"/>
            <a:ext cx="514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225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김동욱</dc:creator>
  <cp:lastModifiedBy>김동욱</cp:lastModifiedBy>
  <cp:revision>2</cp:revision>
  <dcterms:created xsi:type="dcterms:W3CDTF">2022-03-30T00:42:16Z</dcterms:created>
  <dcterms:modified xsi:type="dcterms:W3CDTF">2022-03-30T03:31:06Z</dcterms:modified>
</cp:coreProperties>
</file>