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a Management Information System (MIS)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Strategic Approach to Business Efficiency and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Importance of MIS in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reports for managers</a:t>
            </a:r>
          </a:p>
          <a:p>
            <a:r>
              <a:t>- Predictive analytics for risk management</a:t>
            </a:r>
          </a:p>
          <a:p>
            <a:r>
              <a:t>- Enhancing strategic planning with data-driven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Operational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 automation with ERP systems</a:t>
            </a:r>
          </a:p>
          <a:p>
            <a:r>
              <a:t>- Reducing errors through automatic data management</a:t>
            </a:r>
          </a:p>
          <a:p>
            <a:r>
              <a:t>- Faster business operations and workflow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Customer Relationship Management (CRM)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segmentation for better marketing</a:t>
            </a:r>
          </a:p>
          <a:p>
            <a:r>
              <a:t>- Data-driven targeted marketing campaigns</a:t>
            </a:r>
          </a:p>
          <a:p>
            <a:r>
              <a:t>- Improving customer satisfaction and retention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Supply Chain &amp; 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Inventory forecasting based on demand</a:t>
            </a:r>
          </a:p>
          <a:p>
            <a:r>
              <a:t>- Shipment tracking using GPS &amp; RFID</a:t>
            </a:r>
          </a:p>
          <a:p>
            <a:r>
              <a:t>- Budgeting and financial planning for better resource allocation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Risk &amp; Security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Identifying market and operational risks</a:t>
            </a:r>
          </a:p>
          <a:p>
            <a:r>
              <a:t>- Strengthening cybersecurity to prevent attacks</a:t>
            </a:r>
          </a:p>
          <a:p>
            <a:r>
              <a:t>- Ensuring compliance with data protection regulations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Technological Advancements in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 computing for data accessibility</a:t>
            </a:r>
          </a:p>
          <a:p>
            <a:r>
              <a:t>- Big data analysis for business growth</a:t>
            </a:r>
          </a:p>
          <a:p>
            <a:r>
              <a:t>- AI-driven insights for improved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 is a crucial tool for modern businesses, improving decision-making, operational efficiency, and strategic planning. Its role in automation and data security makes it a necessity for competitive advantage.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