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  <p:sldMasterId id="2147483651" r:id="rId6"/>
  </p:sldMasterIdLst>
  <p:notesMasterIdLst>
    <p:notesMasterId r:id="rId22"/>
  </p:notesMasterIdLst>
  <p:sldIdLst>
    <p:sldId id="257" r:id="rId7"/>
    <p:sldId id="274" r:id="rId8"/>
    <p:sldId id="300" r:id="rId9"/>
    <p:sldId id="308" r:id="rId10"/>
    <p:sldId id="302" r:id="rId11"/>
    <p:sldId id="303" r:id="rId12"/>
    <p:sldId id="304" r:id="rId13"/>
    <p:sldId id="310" r:id="rId14"/>
    <p:sldId id="311" r:id="rId15"/>
    <p:sldId id="312" r:id="rId16"/>
    <p:sldId id="305" r:id="rId17"/>
    <p:sldId id="306" r:id="rId18"/>
    <p:sldId id="307" r:id="rId19"/>
    <p:sldId id="299" r:id="rId20"/>
    <p:sldId id="258" r:id="rId21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1pPr>
    <a:lvl2pPr marL="336550" indent="1206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2pPr>
    <a:lvl3pPr marL="673100" indent="2413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3pPr>
    <a:lvl4pPr marL="1009650" indent="3619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4pPr>
    <a:lvl5pPr marL="1346200" indent="4826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5pPr>
    <a:lvl6pPr marL="22860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6pPr>
    <a:lvl7pPr marL="27432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7pPr>
    <a:lvl8pPr marL="32004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8pPr>
    <a:lvl9pPr marL="3657600" algn="l" defTabSz="914400" rtl="0" eaLnBrk="1" latinLnBrk="1" hangingPunct="1">
      <a:defRPr sz="3100" kern="1200">
        <a:solidFill>
          <a:srgbClr val="000000"/>
        </a:solidFill>
        <a:latin typeface="Lucida Grande" pitchFamily="84" charset="0"/>
        <a:ea typeface="华文细黑" pitchFamily="84" charset="-122"/>
        <a:cs typeface="+mn-cs"/>
        <a:sym typeface="Lucida Grande" pitchFamily="84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C58615A3-D4C2-4C68-B578-2591CF574F43}">
          <p14:sldIdLst>
            <p14:sldId id="257"/>
            <p14:sldId id="274"/>
          </p14:sldIdLst>
        </p14:section>
        <p14:section name="제목 없는 구역" id="{E0BB0739-A1AE-4334-97BA-DF8525F4E51C}">
          <p14:sldIdLst>
            <p14:sldId id="300"/>
            <p14:sldId id="308"/>
            <p14:sldId id="302"/>
            <p14:sldId id="303"/>
            <p14:sldId id="304"/>
            <p14:sldId id="310"/>
            <p14:sldId id="311"/>
            <p14:sldId id="312"/>
            <p14:sldId id="305"/>
            <p14:sldId id="306"/>
            <p14:sldId id="307"/>
            <p14:sldId id="29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ly Song" initials="SS" lastIdx="1" clrIdx="0">
    <p:extLst>
      <p:ext uri="{19B8F6BF-5375-455C-9EA6-DF929625EA0E}">
        <p15:presenceInfo xmlns:p15="http://schemas.microsoft.com/office/powerpoint/2012/main" userId="S-1-5-21-2140818603-903257604-1190206242-11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5CAFF"/>
    <a:srgbClr val="007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F54CE-D8F5-47E7-81E2-52E764AC1785}" v="59" dt="2022-06-15T09:54:57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3792" autoAdjust="0"/>
  </p:normalViewPr>
  <p:slideViewPr>
    <p:cSldViewPr>
      <p:cViewPr varScale="1">
        <p:scale>
          <a:sx n="114" d="100"/>
          <a:sy n="114" d="100"/>
        </p:scale>
        <p:origin x="1368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16" y="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o Jung" userId="f3e469b5-5381-413c-8cf3-cc8eaa7f60a7" providerId="ADAL" clId="{EBFF54CE-D8F5-47E7-81E2-52E764AC1785}"/>
    <pc:docChg chg="undo custSel addSld delSld modSld modMainMaster addSection modNotesMaster">
      <pc:chgData name="Elio Jung" userId="f3e469b5-5381-413c-8cf3-cc8eaa7f60a7" providerId="ADAL" clId="{EBFF54CE-D8F5-47E7-81E2-52E764AC1785}" dt="2022-06-15T09:54:58.148" v="663" actId="478"/>
      <pc:docMkLst>
        <pc:docMk/>
      </pc:docMkLst>
      <pc:sldChg chg="modSp mod">
        <pc:chgData name="Elio Jung" userId="f3e469b5-5381-413c-8cf3-cc8eaa7f60a7" providerId="ADAL" clId="{EBFF54CE-D8F5-47E7-81E2-52E764AC1785}" dt="2022-06-15T09:42:30.101" v="52" actId="20577"/>
        <pc:sldMkLst>
          <pc:docMk/>
          <pc:sldMk cId="0" sldId="257"/>
        </pc:sldMkLst>
        <pc:spChg chg="mod">
          <ac:chgData name="Elio Jung" userId="f3e469b5-5381-413c-8cf3-cc8eaa7f60a7" providerId="ADAL" clId="{EBFF54CE-D8F5-47E7-81E2-52E764AC1785}" dt="2022-06-15T09:42:24.662" v="42" actId="20577"/>
          <ac:spMkLst>
            <pc:docMk/>
            <pc:sldMk cId="0" sldId="257"/>
            <ac:spMk id="8197" creationId="{00000000-0000-0000-0000-000000000000}"/>
          </ac:spMkLst>
        </pc:spChg>
        <pc:spChg chg="mod">
          <ac:chgData name="Elio Jung" userId="f3e469b5-5381-413c-8cf3-cc8eaa7f60a7" providerId="ADAL" clId="{EBFF54CE-D8F5-47E7-81E2-52E764AC1785}" dt="2022-06-15T09:42:30.101" v="52" actId="20577"/>
          <ac:spMkLst>
            <pc:docMk/>
            <pc:sldMk cId="0" sldId="257"/>
            <ac:spMk id="8198" creationId="{00000000-0000-0000-0000-000000000000}"/>
          </ac:spMkLst>
        </pc:spChg>
      </pc:sldChg>
      <pc:sldChg chg="delSp mod">
        <pc:chgData name="Elio Jung" userId="f3e469b5-5381-413c-8cf3-cc8eaa7f60a7" providerId="ADAL" clId="{EBFF54CE-D8F5-47E7-81E2-52E764AC1785}" dt="2022-06-15T09:43:49.764" v="78" actId="478"/>
        <pc:sldMkLst>
          <pc:docMk/>
          <pc:sldMk cId="0" sldId="258"/>
        </pc:sldMkLst>
        <pc:spChg chg="del">
          <ac:chgData name="Elio Jung" userId="f3e469b5-5381-413c-8cf3-cc8eaa7f60a7" providerId="ADAL" clId="{EBFF54CE-D8F5-47E7-81E2-52E764AC1785}" dt="2022-06-15T09:43:49.764" v="78" actId="478"/>
          <ac:spMkLst>
            <pc:docMk/>
            <pc:sldMk cId="0" sldId="258"/>
            <ac:spMk id="3" creationId="{00000000-0000-0000-0000-000000000000}"/>
          </ac:spMkLst>
        </pc:spChg>
      </pc:sldChg>
      <pc:sldChg chg="delSp modSp del mod">
        <pc:chgData name="Elio Jung" userId="f3e469b5-5381-413c-8cf3-cc8eaa7f60a7" providerId="ADAL" clId="{EBFF54CE-D8F5-47E7-81E2-52E764AC1785}" dt="2022-06-15T09:44:01.902" v="100" actId="47"/>
        <pc:sldMkLst>
          <pc:docMk/>
          <pc:sldMk cId="0" sldId="269"/>
        </pc:sldMkLst>
        <pc:spChg chg="del mod">
          <ac:chgData name="Elio Jung" userId="f3e469b5-5381-413c-8cf3-cc8eaa7f60a7" providerId="ADAL" clId="{EBFF54CE-D8F5-47E7-81E2-52E764AC1785}" dt="2022-06-15T09:43:18.363" v="64" actId="478"/>
          <ac:spMkLst>
            <pc:docMk/>
            <pc:sldMk cId="0" sldId="269"/>
            <ac:spMk id="12292" creationId="{00000000-0000-0000-0000-000000000000}"/>
          </ac:spMkLst>
        </pc:spChg>
      </pc:sldChg>
      <pc:sldChg chg="addSp delSp modSp mod modClrScheme chgLayout">
        <pc:chgData name="Elio Jung" userId="f3e469b5-5381-413c-8cf3-cc8eaa7f60a7" providerId="ADAL" clId="{EBFF54CE-D8F5-47E7-81E2-52E764AC1785}" dt="2022-06-15T09:47:20.042" v="422" actId="478"/>
        <pc:sldMkLst>
          <pc:docMk/>
          <pc:sldMk cId="0" sldId="274"/>
        </pc:sldMkLst>
        <pc:spChg chg="add del mod">
          <ac:chgData name="Elio Jung" userId="f3e469b5-5381-413c-8cf3-cc8eaa7f60a7" providerId="ADAL" clId="{EBFF54CE-D8F5-47E7-81E2-52E764AC1785}" dt="2022-06-15T09:46:33.198" v="409" actId="478"/>
          <ac:spMkLst>
            <pc:docMk/>
            <pc:sldMk cId="0" sldId="274"/>
            <ac:spMk id="2" creationId="{E2C5C406-363B-A9AC-D158-2A393ED88DB2}"/>
          </ac:spMkLst>
        </pc:spChg>
        <pc:spChg chg="add del">
          <ac:chgData name="Elio Jung" userId="f3e469b5-5381-413c-8cf3-cc8eaa7f60a7" providerId="ADAL" clId="{EBFF54CE-D8F5-47E7-81E2-52E764AC1785}" dt="2022-06-15T09:45:07.109" v="149"/>
          <ac:spMkLst>
            <pc:docMk/>
            <pc:sldMk cId="0" sldId="274"/>
            <ac:spMk id="3" creationId="{30CC8908-A13C-E04B-33E2-42231726B8CA}"/>
          </ac:spMkLst>
        </pc:spChg>
        <pc:spChg chg="del">
          <ac:chgData name="Elio Jung" userId="f3e469b5-5381-413c-8cf3-cc8eaa7f60a7" providerId="ADAL" clId="{EBFF54CE-D8F5-47E7-81E2-52E764AC1785}" dt="2022-06-15T09:44:21.613" v="101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Elio Jung" userId="f3e469b5-5381-413c-8cf3-cc8eaa7f60a7" providerId="ADAL" clId="{EBFF54CE-D8F5-47E7-81E2-52E764AC1785}" dt="2022-06-15T09:44:23.967" v="102" actId="478"/>
          <ac:spMkLst>
            <pc:docMk/>
            <pc:sldMk cId="0" sldId="274"/>
            <ac:spMk id="5" creationId="{00000000-0000-0000-0000-000000000000}"/>
          </ac:spMkLst>
        </pc:spChg>
        <pc:spChg chg="add del mod">
          <ac:chgData name="Elio Jung" userId="f3e469b5-5381-413c-8cf3-cc8eaa7f60a7" providerId="ADAL" clId="{EBFF54CE-D8F5-47E7-81E2-52E764AC1785}" dt="2022-06-15T09:45:27.451" v="156"/>
          <ac:spMkLst>
            <pc:docMk/>
            <pc:sldMk cId="0" sldId="274"/>
            <ac:spMk id="6" creationId="{831502BA-E3B0-8B68-5B87-C7E5348183E5}"/>
          </ac:spMkLst>
        </pc:spChg>
        <pc:spChg chg="add del mod ord">
          <ac:chgData name="Elio Jung" userId="f3e469b5-5381-413c-8cf3-cc8eaa7f60a7" providerId="ADAL" clId="{EBFF54CE-D8F5-47E7-81E2-52E764AC1785}" dt="2022-06-15T09:46:28.282" v="407" actId="700"/>
          <ac:spMkLst>
            <pc:docMk/>
            <pc:sldMk cId="0" sldId="274"/>
            <ac:spMk id="7" creationId="{54732D58-B039-9677-8C2F-73EE31D27252}"/>
          </ac:spMkLst>
        </pc:spChg>
        <pc:spChg chg="add del mod ord">
          <ac:chgData name="Elio Jung" userId="f3e469b5-5381-413c-8cf3-cc8eaa7f60a7" providerId="ADAL" clId="{EBFF54CE-D8F5-47E7-81E2-52E764AC1785}" dt="2022-06-15T09:46:28.282" v="407" actId="700"/>
          <ac:spMkLst>
            <pc:docMk/>
            <pc:sldMk cId="0" sldId="274"/>
            <ac:spMk id="8" creationId="{536DBCC0-065C-3C17-7E70-2B31C21C3F84}"/>
          </ac:spMkLst>
        </pc:spChg>
        <pc:spChg chg="del">
          <ac:chgData name="Elio Jung" userId="f3e469b5-5381-413c-8cf3-cc8eaa7f60a7" providerId="ADAL" clId="{EBFF54CE-D8F5-47E7-81E2-52E764AC1785}" dt="2022-06-15T09:43:14.705" v="62" actId="478"/>
          <ac:spMkLst>
            <pc:docMk/>
            <pc:sldMk cId="0" sldId="274"/>
            <ac:spMk id="9" creationId="{00000000-0000-0000-0000-000000000000}"/>
          </ac:spMkLst>
        </pc:spChg>
        <pc:spChg chg="add mod">
          <ac:chgData name="Elio Jung" userId="f3e469b5-5381-413c-8cf3-cc8eaa7f60a7" providerId="ADAL" clId="{EBFF54CE-D8F5-47E7-81E2-52E764AC1785}" dt="2022-06-15T09:47:00.827" v="419" actId="255"/>
          <ac:spMkLst>
            <pc:docMk/>
            <pc:sldMk cId="0" sldId="274"/>
            <ac:spMk id="10" creationId="{F635DD7B-7BCA-5F52-FC29-231E6576AF45}"/>
          </ac:spMkLst>
        </pc:spChg>
        <pc:spChg chg="add mod">
          <ac:chgData name="Elio Jung" userId="f3e469b5-5381-413c-8cf3-cc8eaa7f60a7" providerId="ADAL" clId="{EBFF54CE-D8F5-47E7-81E2-52E764AC1785}" dt="2022-06-15T09:47:10.731" v="420" actId="12"/>
          <ac:spMkLst>
            <pc:docMk/>
            <pc:sldMk cId="0" sldId="274"/>
            <ac:spMk id="11" creationId="{17547316-12D1-900E-C846-E2B329C0830C}"/>
          </ac:spMkLst>
        </pc:spChg>
        <pc:spChg chg="add del">
          <ac:chgData name="Elio Jung" userId="f3e469b5-5381-413c-8cf3-cc8eaa7f60a7" providerId="ADAL" clId="{EBFF54CE-D8F5-47E7-81E2-52E764AC1785}" dt="2022-06-15T09:47:20.042" v="422" actId="478"/>
          <ac:spMkLst>
            <pc:docMk/>
            <pc:sldMk cId="0" sldId="274"/>
            <ac:spMk id="13" creationId="{D3B5460D-2D87-8B5D-4E0D-784BDEF113DC}"/>
          </ac:spMkLst>
        </pc:spChg>
      </pc:sldChg>
      <pc:sldChg chg="delSp del mod">
        <pc:chgData name="Elio Jung" userId="f3e469b5-5381-413c-8cf3-cc8eaa7f60a7" providerId="ADAL" clId="{EBFF54CE-D8F5-47E7-81E2-52E764AC1785}" dt="2022-06-15T09:44:01.663" v="99" actId="47"/>
        <pc:sldMkLst>
          <pc:docMk/>
          <pc:sldMk cId="3204155615" sldId="275"/>
        </pc:sldMkLst>
        <pc:spChg chg="del">
          <ac:chgData name="Elio Jung" userId="f3e469b5-5381-413c-8cf3-cc8eaa7f60a7" providerId="ADAL" clId="{EBFF54CE-D8F5-47E7-81E2-52E764AC1785}" dt="2022-06-15T09:43:21.298" v="65" actId="478"/>
          <ac:spMkLst>
            <pc:docMk/>
            <pc:sldMk cId="3204155615" sldId="275"/>
            <ac:spMk id="12292" creationId="{00000000-0000-0000-0000-000000000000}"/>
          </ac:spMkLst>
        </pc:spChg>
      </pc:sldChg>
      <pc:sldChg chg="delSp del mod">
        <pc:chgData name="Elio Jung" userId="f3e469b5-5381-413c-8cf3-cc8eaa7f60a7" providerId="ADAL" clId="{EBFF54CE-D8F5-47E7-81E2-52E764AC1785}" dt="2022-06-15T09:44:01.444" v="98" actId="47"/>
        <pc:sldMkLst>
          <pc:docMk/>
          <pc:sldMk cId="3670113635" sldId="276"/>
        </pc:sldMkLst>
        <pc:spChg chg="del">
          <ac:chgData name="Elio Jung" userId="f3e469b5-5381-413c-8cf3-cc8eaa7f60a7" providerId="ADAL" clId="{EBFF54CE-D8F5-47E7-81E2-52E764AC1785}" dt="2022-06-15T09:43:23.385" v="66" actId="478"/>
          <ac:spMkLst>
            <pc:docMk/>
            <pc:sldMk cId="3670113635" sldId="276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9.421" v="89" actId="47"/>
        <pc:sldMkLst>
          <pc:docMk/>
          <pc:sldMk cId="2830978139" sldId="277"/>
        </pc:sldMkLst>
      </pc:sldChg>
      <pc:sldChg chg="delSp del mod">
        <pc:chgData name="Elio Jung" userId="f3e469b5-5381-413c-8cf3-cc8eaa7f60a7" providerId="ADAL" clId="{EBFF54CE-D8F5-47E7-81E2-52E764AC1785}" dt="2022-06-15T09:44:00.779" v="95" actId="47"/>
        <pc:sldMkLst>
          <pc:docMk/>
          <pc:sldMk cId="541383444" sldId="278"/>
        </pc:sldMkLst>
        <pc:spChg chg="del">
          <ac:chgData name="Elio Jung" userId="f3e469b5-5381-413c-8cf3-cc8eaa7f60a7" providerId="ADAL" clId="{EBFF54CE-D8F5-47E7-81E2-52E764AC1785}" dt="2022-06-15T09:43:30.579" v="69" actId="478"/>
          <ac:spMkLst>
            <pc:docMk/>
            <pc:sldMk cId="541383444" sldId="278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8.969" v="87" actId="47"/>
        <pc:sldMkLst>
          <pc:docMk/>
          <pc:sldMk cId="3520091598" sldId="279"/>
        </pc:sldMkLst>
      </pc:sldChg>
      <pc:sldChg chg="del">
        <pc:chgData name="Elio Jung" userId="f3e469b5-5381-413c-8cf3-cc8eaa7f60a7" providerId="ADAL" clId="{EBFF54CE-D8F5-47E7-81E2-52E764AC1785}" dt="2022-06-15T09:43:57.659" v="82" actId="47"/>
        <pc:sldMkLst>
          <pc:docMk/>
          <pc:sldMk cId="589630998" sldId="281"/>
        </pc:sldMkLst>
      </pc:sldChg>
      <pc:sldChg chg="del">
        <pc:chgData name="Elio Jung" userId="f3e469b5-5381-413c-8cf3-cc8eaa7f60a7" providerId="ADAL" clId="{EBFF54CE-D8F5-47E7-81E2-52E764AC1785}" dt="2022-06-15T09:43:57.288" v="81" actId="47"/>
        <pc:sldMkLst>
          <pc:docMk/>
          <pc:sldMk cId="307178144" sldId="282"/>
        </pc:sldMkLst>
      </pc:sldChg>
      <pc:sldChg chg="delSp del mod">
        <pc:chgData name="Elio Jung" userId="f3e469b5-5381-413c-8cf3-cc8eaa7f60a7" providerId="ADAL" clId="{EBFF54CE-D8F5-47E7-81E2-52E764AC1785}" dt="2022-06-15T09:44:01.234" v="97" actId="47"/>
        <pc:sldMkLst>
          <pc:docMk/>
          <pc:sldMk cId="2914041033" sldId="284"/>
        </pc:sldMkLst>
        <pc:spChg chg="del">
          <ac:chgData name="Elio Jung" userId="f3e469b5-5381-413c-8cf3-cc8eaa7f60a7" providerId="ADAL" clId="{EBFF54CE-D8F5-47E7-81E2-52E764AC1785}" dt="2022-06-15T09:43:25.568" v="67" actId="478"/>
          <ac:spMkLst>
            <pc:docMk/>
            <pc:sldMk cId="2914041033" sldId="284"/>
            <ac:spMk id="12292" creationId="{00000000-0000-0000-0000-000000000000}"/>
          </ac:spMkLst>
        </pc:spChg>
      </pc:sldChg>
      <pc:sldChg chg="delSp del mod">
        <pc:chgData name="Elio Jung" userId="f3e469b5-5381-413c-8cf3-cc8eaa7f60a7" providerId="ADAL" clId="{EBFF54CE-D8F5-47E7-81E2-52E764AC1785}" dt="2022-06-15T09:44:00.556" v="94" actId="47"/>
        <pc:sldMkLst>
          <pc:docMk/>
          <pc:sldMk cId="2610773396" sldId="292"/>
        </pc:sldMkLst>
        <pc:spChg chg="del">
          <ac:chgData name="Elio Jung" userId="f3e469b5-5381-413c-8cf3-cc8eaa7f60a7" providerId="ADAL" clId="{EBFF54CE-D8F5-47E7-81E2-52E764AC1785}" dt="2022-06-15T09:43:32.638" v="70" actId="478"/>
          <ac:spMkLst>
            <pc:docMk/>
            <pc:sldMk cId="2610773396" sldId="292"/>
            <ac:spMk id="12292" creationId="{00000000-0000-0000-0000-000000000000}"/>
          </ac:spMkLst>
        </pc:spChg>
      </pc:sldChg>
      <pc:sldChg chg="add del">
        <pc:chgData name="Elio Jung" userId="f3e469b5-5381-413c-8cf3-cc8eaa7f60a7" providerId="ADAL" clId="{EBFF54CE-D8F5-47E7-81E2-52E764AC1785}" dt="2022-06-15T09:43:56.948" v="80" actId="47"/>
        <pc:sldMkLst>
          <pc:docMk/>
          <pc:sldMk cId="1312880683" sldId="293"/>
        </pc:sldMkLst>
      </pc:sldChg>
      <pc:sldChg chg="del">
        <pc:chgData name="Elio Jung" userId="f3e469b5-5381-413c-8cf3-cc8eaa7f60a7" providerId="ADAL" clId="{EBFF54CE-D8F5-47E7-81E2-52E764AC1785}" dt="2022-06-15T09:43:58.516" v="85" actId="47"/>
        <pc:sldMkLst>
          <pc:docMk/>
          <pc:sldMk cId="928771159" sldId="295"/>
        </pc:sldMkLst>
      </pc:sldChg>
      <pc:sldChg chg="del">
        <pc:chgData name="Elio Jung" userId="f3e469b5-5381-413c-8cf3-cc8eaa7f60a7" providerId="ADAL" clId="{EBFF54CE-D8F5-47E7-81E2-52E764AC1785}" dt="2022-06-15T09:43:39.605" v="71" actId="47"/>
        <pc:sldMkLst>
          <pc:docMk/>
          <pc:sldMk cId="308291405" sldId="297"/>
        </pc:sldMkLst>
      </pc:sldChg>
      <pc:sldChg chg="del">
        <pc:chgData name="Elio Jung" userId="f3e469b5-5381-413c-8cf3-cc8eaa7f60a7" providerId="ADAL" clId="{EBFF54CE-D8F5-47E7-81E2-52E764AC1785}" dt="2022-06-15T09:43:58.735" v="86" actId="47"/>
        <pc:sldMkLst>
          <pc:docMk/>
          <pc:sldMk cId="181123989" sldId="298"/>
        </pc:sldMkLst>
      </pc:sldChg>
      <pc:sldChg chg="delSp add del mod">
        <pc:chgData name="Elio Jung" userId="f3e469b5-5381-413c-8cf3-cc8eaa7f60a7" providerId="ADAL" clId="{EBFF54CE-D8F5-47E7-81E2-52E764AC1785}" dt="2022-06-15T09:43:52.371" v="79" actId="478"/>
        <pc:sldMkLst>
          <pc:docMk/>
          <pc:sldMk cId="358988207" sldId="299"/>
        </pc:sldMkLst>
        <pc:spChg chg="del">
          <ac:chgData name="Elio Jung" userId="f3e469b5-5381-413c-8cf3-cc8eaa7f60a7" providerId="ADAL" clId="{EBFF54CE-D8F5-47E7-81E2-52E764AC1785}" dt="2022-06-15T09:43:52.371" v="79" actId="478"/>
          <ac:spMkLst>
            <pc:docMk/>
            <pc:sldMk cId="358988207" sldId="299"/>
            <ac:spMk id="9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40.138" v="72" actId="47"/>
        <pc:sldMkLst>
          <pc:docMk/>
          <pc:sldMk cId="257628810" sldId="300"/>
        </pc:sldMkLst>
      </pc:sldChg>
      <pc:sldChg chg="addSp delSp modSp new mod">
        <pc:chgData name="Elio Jung" userId="f3e469b5-5381-413c-8cf3-cc8eaa7f60a7" providerId="ADAL" clId="{EBFF54CE-D8F5-47E7-81E2-52E764AC1785}" dt="2022-06-15T09:54:58.148" v="663" actId="478"/>
        <pc:sldMkLst>
          <pc:docMk/>
          <pc:sldMk cId="3963431310" sldId="300"/>
        </pc:sldMkLst>
        <pc:spChg chg="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2" creationId="{EAD95F4D-8E84-4F98-7B3C-DE985B511B31}"/>
          </ac:spMkLst>
        </pc:spChg>
        <pc:spChg chg="add del mod">
          <ac:chgData name="Elio Jung" userId="f3e469b5-5381-413c-8cf3-cc8eaa7f60a7" providerId="ADAL" clId="{EBFF54CE-D8F5-47E7-81E2-52E764AC1785}" dt="2022-06-15T09:54:58.148" v="663" actId="478"/>
          <ac:spMkLst>
            <pc:docMk/>
            <pc:sldMk cId="3963431310" sldId="300"/>
            <ac:spMk id="3" creationId="{7910D7A0-3CB2-46BF-C0CB-FD4CCA963E14}"/>
          </ac:spMkLst>
        </pc:spChg>
        <pc:spChg chg="add del 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4" creationId="{E0A57641-4398-752C-C993-27D3E9930411}"/>
          </ac:spMkLst>
        </pc:spChg>
        <pc:spChg chg="add del mod">
          <ac:chgData name="Elio Jung" userId="f3e469b5-5381-413c-8cf3-cc8eaa7f60a7" providerId="ADAL" clId="{EBFF54CE-D8F5-47E7-81E2-52E764AC1785}" dt="2022-06-15T09:54:16.450" v="648"/>
          <ac:spMkLst>
            <pc:docMk/>
            <pc:sldMk cId="3963431310" sldId="300"/>
            <ac:spMk id="5" creationId="{37063991-8C73-D02C-6430-E8A81AF934A3}"/>
          </ac:spMkLst>
        </pc:spChg>
        <pc:spChg chg="add del mod">
          <ac:chgData name="Elio Jung" userId="f3e469b5-5381-413c-8cf3-cc8eaa7f60a7" providerId="ADAL" clId="{EBFF54CE-D8F5-47E7-81E2-52E764AC1785}" dt="2022-06-15T09:54:15.234" v="647"/>
          <ac:spMkLst>
            <pc:docMk/>
            <pc:sldMk cId="3963431310" sldId="300"/>
            <ac:spMk id="6" creationId="{654747E9-CC6B-D7C9-21EC-3E700C29AD2E}"/>
          </ac:spMkLst>
        </pc:spChg>
        <pc:spChg chg="add del mod">
          <ac:chgData name="Elio Jung" userId="f3e469b5-5381-413c-8cf3-cc8eaa7f60a7" providerId="ADAL" clId="{EBFF54CE-D8F5-47E7-81E2-52E764AC1785}" dt="2022-06-15T09:54:15.234" v="647"/>
          <ac:spMkLst>
            <pc:docMk/>
            <pc:sldMk cId="3963431310" sldId="300"/>
            <ac:spMk id="7" creationId="{393161D0-9630-F426-858F-BB019690AE6B}"/>
          </ac:spMkLst>
        </pc:spChg>
        <pc:spChg chg="add mod">
          <ac:chgData name="Elio Jung" userId="f3e469b5-5381-413c-8cf3-cc8eaa7f60a7" providerId="ADAL" clId="{EBFF54CE-D8F5-47E7-81E2-52E764AC1785}" dt="2022-06-15T09:54:51.378" v="653" actId="571"/>
          <ac:spMkLst>
            <pc:docMk/>
            <pc:sldMk cId="3963431310" sldId="300"/>
            <ac:spMk id="8" creationId="{06DCAA8E-7F86-EDDE-C423-C2E8B70980DA}"/>
          </ac:spMkLst>
        </pc:spChg>
        <pc:spChg chg="add mod">
          <ac:chgData name="Elio Jung" userId="f3e469b5-5381-413c-8cf3-cc8eaa7f60a7" providerId="ADAL" clId="{EBFF54CE-D8F5-47E7-81E2-52E764AC1785}" dt="2022-06-15T09:54:58.148" v="663" actId="478"/>
          <ac:spMkLst>
            <pc:docMk/>
            <pc:sldMk cId="3963431310" sldId="300"/>
            <ac:spMk id="10" creationId="{7AC9DC58-77AD-46A1-6475-6B991C4DB7C3}"/>
          </ac:spMkLst>
        </pc:spChg>
      </pc:sldChg>
      <pc:sldChg chg="new del">
        <pc:chgData name="Elio Jung" userId="f3e469b5-5381-413c-8cf3-cc8eaa7f60a7" providerId="ADAL" clId="{EBFF54CE-D8F5-47E7-81E2-52E764AC1785}" dt="2022-06-15T09:49:40.812" v="503" actId="47"/>
        <pc:sldMkLst>
          <pc:docMk/>
          <pc:sldMk cId="1823075335" sldId="301"/>
        </pc:sldMkLst>
      </pc:sldChg>
      <pc:sldChg chg="modSp add mod">
        <pc:chgData name="Elio Jung" userId="f3e469b5-5381-413c-8cf3-cc8eaa7f60a7" providerId="ADAL" clId="{EBFF54CE-D8F5-47E7-81E2-52E764AC1785}" dt="2022-06-15T09:49:46.542" v="516"/>
        <pc:sldMkLst>
          <pc:docMk/>
          <pc:sldMk cId="2585543219" sldId="302"/>
        </pc:sldMkLst>
        <pc:spChg chg="mod">
          <ac:chgData name="Elio Jung" userId="f3e469b5-5381-413c-8cf3-cc8eaa7f60a7" providerId="ADAL" clId="{EBFF54CE-D8F5-47E7-81E2-52E764AC1785}" dt="2022-06-15T09:49:46.542" v="516"/>
          <ac:spMkLst>
            <pc:docMk/>
            <pc:sldMk cId="2585543219" sldId="302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49:54.619" v="553" actId="20577"/>
        <pc:sldMkLst>
          <pc:docMk/>
          <pc:sldMk cId="1605424141" sldId="303"/>
        </pc:sldMkLst>
        <pc:spChg chg="mod">
          <ac:chgData name="Elio Jung" userId="f3e469b5-5381-413c-8cf3-cc8eaa7f60a7" providerId="ADAL" clId="{EBFF54CE-D8F5-47E7-81E2-52E764AC1785}" dt="2022-06-15T09:49:54.619" v="553" actId="20577"/>
          <ac:spMkLst>
            <pc:docMk/>
            <pc:sldMk cId="1605424141" sldId="303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4:00.322" v="93" actId="47"/>
        <pc:sldMkLst>
          <pc:docMk/>
          <pc:sldMk cId="3734861946" sldId="304"/>
        </pc:sldMkLst>
      </pc:sldChg>
      <pc:sldChg chg="modSp add mod">
        <pc:chgData name="Elio Jung" userId="f3e469b5-5381-413c-8cf3-cc8eaa7f60a7" providerId="ADAL" clId="{EBFF54CE-D8F5-47E7-81E2-52E764AC1785}" dt="2022-06-15T09:50:06.108" v="588"/>
        <pc:sldMkLst>
          <pc:docMk/>
          <pc:sldMk cId="3886950755" sldId="304"/>
        </pc:sldMkLst>
        <pc:spChg chg="mod">
          <ac:chgData name="Elio Jung" userId="f3e469b5-5381-413c-8cf3-cc8eaa7f60a7" providerId="ADAL" clId="{EBFF54CE-D8F5-47E7-81E2-52E764AC1785}" dt="2022-06-15T09:50:06.108" v="588"/>
          <ac:spMkLst>
            <pc:docMk/>
            <pc:sldMk cId="3886950755" sldId="304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50:16.403" v="621"/>
        <pc:sldMkLst>
          <pc:docMk/>
          <pc:sldMk cId="4225106926" sldId="305"/>
        </pc:sldMkLst>
        <pc:spChg chg="mod">
          <ac:chgData name="Elio Jung" userId="f3e469b5-5381-413c-8cf3-cc8eaa7f60a7" providerId="ADAL" clId="{EBFF54CE-D8F5-47E7-81E2-52E764AC1785}" dt="2022-06-15T09:50:16.403" v="621"/>
          <ac:spMkLst>
            <pc:docMk/>
            <pc:sldMk cId="4225106926" sldId="305"/>
            <ac:spMk id="2" creationId="{EAD95F4D-8E84-4F98-7B3C-DE985B511B31}"/>
          </ac:spMkLst>
        </pc:spChg>
      </pc:sldChg>
      <pc:sldChg chg="modSp add mod">
        <pc:chgData name="Elio Jung" userId="f3e469b5-5381-413c-8cf3-cc8eaa7f60a7" providerId="ADAL" clId="{EBFF54CE-D8F5-47E7-81E2-52E764AC1785}" dt="2022-06-15T09:50:26.454" v="630"/>
        <pc:sldMkLst>
          <pc:docMk/>
          <pc:sldMk cId="1281947445" sldId="306"/>
        </pc:sldMkLst>
        <pc:spChg chg="mod">
          <ac:chgData name="Elio Jung" userId="f3e469b5-5381-413c-8cf3-cc8eaa7f60a7" providerId="ADAL" clId="{EBFF54CE-D8F5-47E7-81E2-52E764AC1785}" dt="2022-06-15T09:50:26.454" v="630"/>
          <ac:spMkLst>
            <pc:docMk/>
            <pc:sldMk cId="1281947445" sldId="306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3:59.645" v="90" actId="47"/>
        <pc:sldMkLst>
          <pc:docMk/>
          <pc:sldMk cId="1345493961" sldId="306"/>
        </pc:sldMkLst>
      </pc:sldChg>
      <pc:sldChg chg="modSp add mod">
        <pc:chgData name="Elio Jung" userId="f3e469b5-5381-413c-8cf3-cc8eaa7f60a7" providerId="ADAL" clId="{EBFF54CE-D8F5-47E7-81E2-52E764AC1785}" dt="2022-06-15T09:50:32.857" v="644"/>
        <pc:sldMkLst>
          <pc:docMk/>
          <pc:sldMk cId="1644299050" sldId="307"/>
        </pc:sldMkLst>
        <pc:spChg chg="mod">
          <ac:chgData name="Elio Jung" userId="f3e469b5-5381-413c-8cf3-cc8eaa7f60a7" providerId="ADAL" clId="{EBFF54CE-D8F5-47E7-81E2-52E764AC1785}" dt="2022-06-15T09:50:32.857" v="644"/>
          <ac:spMkLst>
            <pc:docMk/>
            <pc:sldMk cId="1644299050" sldId="307"/>
            <ac:spMk id="2" creationId="{EAD95F4D-8E84-4F98-7B3C-DE985B511B31}"/>
          </ac:spMkLst>
        </pc:spChg>
      </pc:sldChg>
      <pc:sldChg chg="del">
        <pc:chgData name="Elio Jung" userId="f3e469b5-5381-413c-8cf3-cc8eaa7f60a7" providerId="ADAL" clId="{EBFF54CE-D8F5-47E7-81E2-52E764AC1785}" dt="2022-06-15T09:44:00.100" v="92" actId="47"/>
        <pc:sldMkLst>
          <pc:docMk/>
          <pc:sldMk cId="3943253500" sldId="307"/>
        </pc:sldMkLst>
      </pc:sldChg>
      <pc:sldChg chg="del">
        <pc:chgData name="Elio Jung" userId="f3e469b5-5381-413c-8cf3-cc8eaa7f60a7" providerId="ADAL" clId="{EBFF54CE-D8F5-47E7-81E2-52E764AC1785}" dt="2022-06-15T09:43:59.866" v="91" actId="47"/>
        <pc:sldMkLst>
          <pc:docMk/>
          <pc:sldMk cId="3593514536" sldId="308"/>
        </pc:sldMkLst>
      </pc:sldChg>
      <pc:sldChg chg="del">
        <pc:chgData name="Elio Jung" userId="f3e469b5-5381-413c-8cf3-cc8eaa7f60a7" providerId="ADAL" clId="{EBFF54CE-D8F5-47E7-81E2-52E764AC1785}" dt="2022-06-15T09:43:42.974" v="73" actId="47"/>
        <pc:sldMkLst>
          <pc:docMk/>
          <pc:sldMk cId="1301950083" sldId="309"/>
        </pc:sldMkLst>
      </pc:sldChg>
      <pc:sldChg chg="del">
        <pc:chgData name="Elio Jung" userId="f3e469b5-5381-413c-8cf3-cc8eaa7f60a7" providerId="ADAL" clId="{EBFF54CE-D8F5-47E7-81E2-52E764AC1785}" dt="2022-06-15T09:43:58.250" v="84" actId="47"/>
        <pc:sldMkLst>
          <pc:docMk/>
          <pc:sldMk cId="1019155397" sldId="311"/>
        </pc:sldMkLst>
      </pc:sldChg>
      <pc:sldChg chg="delSp del mod">
        <pc:chgData name="Elio Jung" userId="f3e469b5-5381-413c-8cf3-cc8eaa7f60a7" providerId="ADAL" clId="{EBFF54CE-D8F5-47E7-81E2-52E764AC1785}" dt="2022-06-15T09:44:01.005" v="96" actId="47"/>
        <pc:sldMkLst>
          <pc:docMk/>
          <pc:sldMk cId="963785725" sldId="312"/>
        </pc:sldMkLst>
        <pc:spChg chg="del">
          <ac:chgData name="Elio Jung" userId="f3e469b5-5381-413c-8cf3-cc8eaa7f60a7" providerId="ADAL" clId="{EBFF54CE-D8F5-47E7-81E2-52E764AC1785}" dt="2022-06-15T09:43:28.524" v="68" actId="478"/>
          <ac:spMkLst>
            <pc:docMk/>
            <pc:sldMk cId="963785725" sldId="312"/>
            <ac:spMk id="12292" creationId="{00000000-0000-0000-0000-000000000000}"/>
          </ac:spMkLst>
        </pc:spChg>
      </pc:sldChg>
      <pc:sldChg chg="del">
        <pc:chgData name="Elio Jung" userId="f3e469b5-5381-413c-8cf3-cc8eaa7f60a7" providerId="ADAL" clId="{EBFF54CE-D8F5-47E7-81E2-52E764AC1785}" dt="2022-06-15T09:43:57.995" v="83" actId="47"/>
        <pc:sldMkLst>
          <pc:docMk/>
          <pc:sldMk cId="874178932" sldId="313"/>
        </pc:sldMkLst>
      </pc:sldChg>
      <pc:sldChg chg="del">
        <pc:chgData name="Elio Jung" userId="f3e469b5-5381-413c-8cf3-cc8eaa7f60a7" providerId="ADAL" clId="{EBFF54CE-D8F5-47E7-81E2-52E764AC1785}" dt="2022-06-15T09:43:59.188" v="88" actId="47"/>
        <pc:sldMkLst>
          <pc:docMk/>
          <pc:sldMk cId="412395699" sldId="314"/>
        </pc:sldMkLst>
      </pc:sldChg>
      <pc:sldMasterChg chg="modSldLayout">
        <pc:chgData name="Elio Jung" userId="f3e469b5-5381-413c-8cf3-cc8eaa7f60a7" providerId="ADAL" clId="{EBFF54CE-D8F5-47E7-81E2-52E764AC1785}" dt="2022-06-15T09:42:49.766" v="54" actId="478"/>
        <pc:sldMasterMkLst>
          <pc:docMk/>
          <pc:sldMasterMk cId="0" sldId="2147483648"/>
        </pc:sldMasterMkLst>
        <pc:sldLayoutChg chg="delSp modSp mod">
          <pc:chgData name="Elio Jung" userId="f3e469b5-5381-413c-8cf3-cc8eaa7f60a7" providerId="ADAL" clId="{EBFF54CE-D8F5-47E7-81E2-52E764AC1785}" dt="2022-06-15T09:42:49.766" v="54" actId="478"/>
          <pc:sldLayoutMkLst>
            <pc:docMk/>
            <pc:sldMasterMk cId="0" sldId="2147483648"/>
            <pc:sldLayoutMk cId="0" sldId="2147483664"/>
          </pc:sldLayoutMkLst>
          <pc:spChg chg="del mod">
            <ac:chgData name="Elio Jung" userId="f3e469b5-5381-413c-8cf3-cc8eaa7f60a7" providerId="ADAL" clId="{EBFF54CE-D8F5-47E7-81E2-52E764AC1785}" dt="2022-06-15T09:42:49.766" v="54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</pc:sldMasterChg>
      <pc:sldMasterChg chg="modSldLayout">
        <pc:chgData name="Elio Jung" userId="f3e469b5-5381-413c-8cf3-cc8eaa7f60a7" providerId="ADAL" clId="{EBFF54CE-D8F5-47E7-81E2-52E764AC1785}" dt="2022-06-15T09:48:49.858" v="427" actId="255"/>
        <pc:sldMasterMkLst>
          <pc:docMk/>
          <pc:sldMasterMk cId="0" sldId="2147483650"/>
        </pc:sldMasterMkLst>
        <pc:sldLayoutChg chg="delSp modSp mod">
          <pc:chgData name="Elio Jung" userId="f3e469b5-5381-413c-8cf3-cc8eaa7f60a7" providerId="ADAL" clId="{EBFF54CE-D8F5-47E7-81E2-52E764AC1785}" dt="2022-06-15T09:48:49.858" v="427" actId="255"/>
          <pc:sldLayoutMkLst>
            <pc:docMk/>
            <pc:sldMasterMk cId="0" sldId="2147483650"/>
            <pc:sldLayoutMk cId="0" sldId="2147483671"/>
          </pc:sldLayoutMkLst>
          <pc:spChg chg="mod">
            <ac:chgData name="Elio Jung" userId="f3e469b5-5381-413c-8cf3-cc8eaa7f60a7" providerId="ADAL" clId="{EBFF54CE-D8F5-47E7-81E2-52E764AC1785}" dt="2022-06-15T09:48:49.858" v="427" actId="255"/>
            <ac:spMkLst>
              <pc:docMk/>
              <pc:sldMasterMk cId="0" sldId="2147483650"/>
              <pc:sldLayoutMk cId="0" sldId="2147483671"/>
              <ac:spMk id="2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3.015" v="55" actId="478"/>
            <ac:spMkLst>
              <pc:docMk/>
              <pc:sldMasterMk cId="0" sldId="2147483650"/>
              <pc:sldLayoutMk cId="0" sldId="2147483671"/>
              <ac:spMk id="4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4.278" v="56" actId="478"/>
            <ac:spMkLst>
              <pc:docMk/>
              <pc:sldMasterMk cId="0" sldId="2147483650"/>
              <pc:sldLayoutMk cId="0" sldId="2147483671"/>
              <ac:spMk id="5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2:56.286" v="57" actId="478"/>
            <ac:spMkLst>
              <pc:docMk/>
              <pc:sldMasterMk cId="0" sldId="2147483650"/>
              <pc:sldLayoutMk cId="0" sldId="2147483671"/>
              <ac:spMk id="6" creationId="{00000000-0000-0000-0000-000000000000}"/>
            </ac:spMkLst>
          </pc:spChg>
        </pc:sldLayoutChg>
        <pc:sldLayoutChg chg="delSp mod">
          <pc:chgData name="Elio Jung" userId="f3e469b5-5381-413c-8cf3-cc8eaa7f60a7" providerId="ADAL" clId="{EBFF54CE-D8F5-47E7-81E2-52E764AC1785}" dt="2022-06-15T09:43:06.060" v="61" actId="478"/>
          <pc:sldLayoutMkLst>
            <pc:docMk/>
            <pc:sldMasterMk cId="0" sldId="2147483650"/>
            <pc:sldLayoutMk cId="0" sldId="2147483672"/>
          </pc:sldLayoutMkLst>
          <pc:spChg chg="del">
            <ac:chgData name="Elio Jung" userId="f3e469b5-5381-413c-8cf3-cc8eaa7f60a7" providerId="ADAL" clId="{EBFF54CE-D8F5-47E7-81E2-52E764AC1785}" dt="2022-06-15T09:43:02.752" v="59" actId="478"/>
            <ac:spMkLst>
              <pc:docMk/>
              <pc:sldMasterMk cId="0" sldId="2147483650"/>
              <pc:sldLayoutMk cId="0" sldId="2147483672"/>
              <ac:spMk id="6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3:04.338" v="60" actId="478"/>
            <ac:spMkLst>
              <pc:docMk/>
              <pc:sldMasterMk cId="0" sldId="2147483650"/>
              <pc:sldLayoutMk cId="0" sldId="2147483672"/>
              <ac:spMk id="7" creationId="{00000000-0000-0000-0000-000000000000}"/>
            </ac:spMkLst>
          </pc:spChg>
          <pc:spChg chg="del">
            <ac:chgData name="Elio Jung" userId="f3e469b5-5381-413c-8cf3-cc8eaa7f60a7" providerId="ADAL" clId="{EBFF54CE-D8F5-47E7-81E2-52E764AC1785}" dt="2022-06-15T09:43:06.060" v="61" actId="478"/>
            <ac:spMkLst>
              <pc:docMk/>
              <pc:sldMasterMk cId="0" sldId="2147483650"/>
              <pc:sldLayoutMk cId="0" sldId="2147483672"/>
              <ac:spMk id="10" creationId="{00000000-0000-0000-0000-000000000000}"/>
            </ac:spMkLst>
          </pc:spChg>
        </pc:sldLayoutChg>
      </pc:sldMasterChg>
      <pc:sldMasterChg chg="modSldLayout">
        <pc:chgData name="Elio Jung" userId="f3e469b5-5381-413c-8cf3-cc8eaa7f60a7" providerId="ADAL" clId="{EBFF54CE-D8F5-47E7-81E2-52E764AC1785}" dt="2022-06-15T09:43:00.418" v="58" actId="478"/>
        <pc:sldMasterMkLst>
          <pc:docMk/>
          <pc:sldMasterMk cId="0" sldId="2147483651"/>
        </pc:sldMasterMkLst>
        <pc:sldLayoutChg chg="delSp mod">
          <pc:chgData name="Elio Jung" userId="f3e469b5-5381-413c-8cf3-cc8eaa7f60a7" providerId="ADAL" clId="{EBFF54CE-D8F5-47E7-81E2-52E764AC1785}" dt="2022-06-15T09:43:00.418" v="58" actId="478"/>
          <pc:sldLayoutMkLst>
            <pc:docMk/>
            <pc:sldMasterMk cId="0" sldId="2147483651"/>
            <pc:sldLayoutMk cId="0" sldId="2147483669"/>
          </pc:sldLayoutMkLst>
          <pc:spChg chg="del">
            <ac:chgData name="Elio Jung" userId="f3e469b5-5381-413c-8cf3-cc8eaa7f60a7" providerId="ADAL" clId="{EBFF54CE-D8F5-47E7-81E2-52E764AC1785}" dt="2022-06-15T09:43:00.418" v="58" actId="478"/>
            <ac:spMkLst>
              <pc:docMk/>
              <pc:sldMasterMk cId="0" sldId="2147483651"/>
              <pc:sldLayoutMk cId="0" sldId="2147483669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43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613B1-D495-4CB8-9C4B-5D7CDAC17F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1pPr>
    <a:lvl2pPr marL="3365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2pPr>
    <a:lvl3pPr marL="6731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3pPr>
    <a:lvl4pPr marL="10096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4pPr>
    <a:lvl5pPr marL="1346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Lucida Grande" pitchFamily="84" charset="0"/>
        <a:ea typeface="+mn-ea"/>
        <a:cs typeface="+mn-cs"/>
      </a:defRPr>
    </a:lvl5pPr>
    <a:lvl6pPr marL="1683868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673547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144BC-A58C-4FFF-8B6E-B87025E38CE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3D4D3-FD6E-4769-B2DA-4476AEC392CC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7411" y="867279"/>
            <a:ext cx="5421473" cy="652988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4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17410" y="1520267"/>
            <a:ext cx="5421474" cy="1651991"/>
          </a:xfrm>
          <a:prstGeom prst="rect">
            <a:avLst/>
          </a:prstGeom>
        </p:spPr>
        <p:txBody>
          <a:bodyPr lIns="67355" tIns="33677" rIns="67355" bIns="33677"/>
          <a:lstStyle>
            <a:lvl1pPr marL="0" indent="0" algn="l">
              <a:buNone/>
              <a:defRPr sz="2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582644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3000" b="1">
                <a:solidFill>
                  <a:srgbClr val="0079C1"/>
                </a:solidFill>
                <a:latin typeface="Yu Gothic" panose="020B0400000000000000" pitchFamily="34" charset="-128"/>
                <a:ea typeface="돋움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0915" y="1285860"/>
            <a:ext cx="8914433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>
              <a:spcBef>
                <a:spcPts val="589"/>
              </a:spcBef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>
              <a:spcBef>
                <a:spcPts val="589"/>
              </a:spcBef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2pPr>
            <a:lvl3pPr>
              <a:spcBef>
                <a:spcPts val="589"/>
              </a:spcBef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3pPr>
            <a:lvl4pPr>
              <a:spcBef>
                <a:spcPts val="589"/>
              </a:spcBef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4pPr>
            <a:lvl5pPr>
              <a:spcBef>
                <a:spcPts val="589"/>
              </a:spcBef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582644"/>
          </a:xfrm>
          <a:prstGeom prst="rect">
            <a:avLst/>
          </a:prstGeom>
        </p:spPr>
        <p:txBody>
          <a:bodyPr lIns="67355" tIns="33677" rIns="67355" bIns="33677"/>
          <a:lstStyle>
            <a:lvl1pPr algn="l">
              <a:defRPr sz="2400" b="1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90915" y="1285860"/>
            <a:ext cx="8914433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>
              <a:spcBef>
                <a:spcPts val="589"/>
              </a:spcBef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1pPr>
            <a:lvl2pPr>
              <a:spcBef>
                <a:spcPts val="589"/>
              </a:spcBef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2pPr>
            <a:lvl3pPr>
              <a:spcBef>
                <a:spcPts val="589"/>
              </a:spcBef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3pPr>
            <a:lvl4pPr>
              <a:spcBef>
                <a:spcPts val="589"/>
              </a:spcBef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4pPr>
            <a:lvl5pPr>
              <a:spcBef>
                <a:spcPts val="589"/>
              </a:spcBef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1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eaLnBrk="1" fontAlgn="base" latinLnBrk="1" hangingPunct="1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1" fontAlgn="base" latinLnBrk="1" hangingPunct="1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eaLnBrk="1" fontAlgn="base" latinLnBrk="1" hangingPunct="1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Lucida Grande" pitchFamily="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Lucida Grande" pitchFamily="84" charset="0"/>
          <a:ea typeface="华文细黑" pitchFamily="84" charset="-122"/>
          <a:sym typeface="Lucida Grande" pitchFamily="84" charset="0"/>
        </a:defRPr>
      </a:lvl9pPr>
    </p:titleStyle>
    <p:bodyStyle>
      <a:lvl1pPr marL="6540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Lucida Grande" pitchFamily="84" charset="0"/>
        </a:defRPr>
      </a:lvl1pPr>
      <a:lvl2pPr marL="981075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2pPr>
      <a:lvl3pPr marL="130810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3pPr>
      <a:lvl4pPr marL="16367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4pPr>
      <a:lvl5pPr marL="19637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Lucida Grande" pitchFamily="84" charset="0"/>
        <a:buChar char="•"/>
        <a:defRPr sz="3100">
          <a:solidFill>
            <a:schemeClr val="tx1"/>
          </a:solidFill>
          <a:latin typeface="+mn-lt"/>
          <a:ea typeface="+mn-ea"/>
          <a:sym typeface="Lucida Grande" pitchFamily="84" charset="0"/>
        </a:defRPr>
      </a:lvl9pPr>
    </p:bodyStyle>
    <p:otherStyle>
      <a:defPPr>
        <a:defRPr lang="ko-KR"/>
      </a:defPPr>
      <a:lvl1pPr marL="0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67354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/>
          </p:cNvSpPr>
          <p:nvPr/>
        </p:nvSpPr>
        <p:spPr bwMode="auto">
          <a:xfrm>
            <a:off x="6926263" y="6488113"/>
            <a:ext cx="919162" cy="23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altLang="ko-KR" sz="1300" dirty="0">
              <a:solidFill>
                <a:srgbClr val="808080"/>
              </a:solidFill>
              <a:latin typeface="Trebuchet MS" pitchFamily="34" charset="0"/>
              <a:ea typeface="굴림" charset="-127"/>
              <a:sym typeface="DIN-Bold" pitchFamily="84" charset="0"/>
            </a:endParaRPr>
          </a:p>
        </p:txBody>
      </p:sp>
      <p:sp>
        <p:nvSpPr>
          <p:cNvPr id="8197" name="제목 8"/>
          <p:cNvSpPr>
            <a:spLocks noGrp="1"/>
          </p:cNvSpPr>
          <p:nvPr>
            <p:ph type="ctrTitle"/>
          </p:nvPr>
        </p:nvSpPr>
        <p:spPr bwMode="auto">
          <a:xfrm>
            <a:off x="803229" y="980728"/>
            <a:ext cx="5278445" cy="6540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 err="1"/>
              <a:t>타입스크립트란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198" name="부제목 9"/>
          <p:cNvSpPr>
            <a:spLocks noGrp="1"/>
          </p:cNvSpPr>
          <p:nvPr>
            <p:ph type="subTitle" idx="1"/>
          </p:nvPr>
        </p:nvSpPr>
        <p:spPr bwMode="auto">
          <a:xfrm>
            <a:off x="803229" y="2204864"/>
            <a:ext cx="6934200" cy="1651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err="1"/>
              <a:t>Elio.Jung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쉬운 마이그레이션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84" y="2318849"/>
            <a:ext cx="8914433" cy="2220302"/>
          </a:xfrm>
        </p:spPr>
        <p:txBody>
          <a:bodyPr/>
          <a:lstStyle/>
          <a:p>
            <a:pPr marL="233362" indent="0" algn="ctr">
              <a:buNone/>
            </a:pPr>
            <a:r>
              <a:rPr lang="ko-KR" altLang="en-US" sz="3000" b="1" dirty="0">
                <a:solidFill>
                  <a:schemeClr val="tx1"/>
                </a:solidFill>
              </a:rPr>
              <a:t>타입스크립트 파일에서 자바스크립트 코드는</a:t>
            </a:r>
            <a:br>
              <a:rPr lang="en-US" altLang="ko-KR" sz="3000" b="1" dirty="0">
                <a:solidFill>
                  <a:schemeClr val="tx1"/>
                </a:solidFill>
              </a:rPr>
            </a:br>
            <a:r>
              <a:rPr lang="ko-KR" altLang="en-US" sz="3000" b="1" dirty="0">
                <a:solidFill>
                  <a:schemeClr val="tx1"/>
                </a:solidFill>
              </a:rPr>
              <a:t>자바스크립트 </a:t>
            </a:r>
            <a:r>
              <a:rPr lang="ko-KR" altLang="en-US" sz="3000" b="1" dirty="0" err="1">
                <a:solidFill>
                  <a:schemeClr val="tx1"/>
                </a:solidFill>
              </a:rPr>
              <a:t>파일에서와</a:t>
            </a:r>
            <a:r>
              <a:rPr lang="ko-KR" altLang="en-US" sz="3000" b="1" dirty="0">
                <a:solidFill>
                  <a:schemeClr val="tx1"/>
                </a:solidFill>
              </a:rPr>
              <a:t> 동일하게 실행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marL="233362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</a:t>
            </a:r>
            <a:r>
              <a:rPr lang="ko-KR" altLang="en-US" dirty="0">
                <a:solidFill>
                  <a:schemeClr val="tx1"/>
                </a:solidFill>
              </a:rPr>
              <a:t> 구문 허용</a:t>
            </a: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 </a:t>
            </a:r>
            <a:r>
              <a:rPr lang="ko-KR" altLang="en-US" dirty="0">
                <a:solidFill>
                  <a:schemeClr val="tx1"/>
                </a:solidFill>
              </a:rPr>
              <a:t>런타임 특성 보유</a:t>
            </a:r>
            <a:endParaRPr lang="en-US" altLang="ko-KR" dirty="0">
              <a:solidFill>
                <a:schemeClr val="tx1"/>
              </a:solidFill>
            </a:endParaRPr>
          </a:p>
          <a:p>
            <a:pPr marL="233362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55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실제 오비고 사용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069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47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990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3800872" y="2830487"/>
            <a:ext cx="6500858" cy="3643338"/>
          </a:xfrm>
          <a:prstGeom prst="rect">
            <a:avLst/>
          </a:prstGeom>
        </p:spPr>
        <p:txBody>
          <a:bodyPr wrap="square" lIns="0" tIns="23866" rIns="26518" bIns="23866"/>
          <a:lstStyle/>
          <a:p>
            <a:pPr marL="233362" lvl="0" algn="l" eaLnBrk="0" hangingPunct="0">
              <a:spcBef>
                <a:spcPts val="589"/>
              </a:spcBef>
              <a:buSzPct val="100000"/>
              <a:defRPr/>
            </a:pPr>
            <a:r>
              <a:rPr lang="en-US" altLang="ko-KR" sz="6000" kern="0" dirty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rPr>
              <a:t>Q</a:t>
            </a:r>
            <a:r>
              <a:rPr lang="en-US" altLang="ko-KR" sz="6000" kern="0" dirty="0">
                <a:solidFill>
                  <a:srgbClr val="0079C1"/>
                </a:solidFill>
                <a:latin typeface="+mn-ea"/>
                <a:ea typeface="+mn-ea"/>
              </a:rPr>
              <a:t>&amp;</a:t>
            </a:r>
            <a:r>
              <a:rPr lang="en-US" altLang="ko-KR" sz="6000" kern="0" dirty="0">
                <a:solidFill>
                  <a:srgbClr val="0079C1"/>
                </a:solidFill>
                <a:latin typeface="Trebuchet MS" pitchFamily="34" charset="0"/>
                <a:ea typeface="돋움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8988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35DD7B-7BCA-5F52-FC29-231E657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Contents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7547316-12D1-900E-C846-E2B329C0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자바스크립트 역사</a:t>
            </a:r>
            <a:endParaRPr lang="en-US" altLang="ko-KR" dirty="0"/>
          </a:p>
          <a:p>
            <a:pPr lvl="1"/>
            <a:r>
              <a:rPr lang="ko-KR" altLang="en-US" dirty="0"/>
              <a:t>자바스크립트 문제점</a:t>
            </a:r>
            <a:endParaRPr lang="en-US" altLang="ko-KR" dirty="0"/>
          </a:p>
          <a:p>
            <a:pPr lvl="1"/>
            <a:r>
              <a:rPr lang="ko-KR" altLang="en-US" dirty="0" err="1"/>
              <a:t>타입스크립트란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타입스크립트를 사용해야 하는 이유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실제 오비고 사용 사례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분석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개선점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역사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DCAA8E-7F86-EDDE-C423-C2E8B70980DA}"/>
              </a:ext>
            </a:extLst>
          </p:cNvPr>
          <p:cNvSpPr txBox="1">
            <a:spLocks/>
          </p:cNvSpPr>
          <p:nvPr/>
        </p:nvSpPr>
        <p:spPr>
          <a:xfrm>
            <a:off x="5385048" y="1305407"/>
            <a:ext cx="3669997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 marL="65405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cs typeface="+mn-cs"/>
                <a:sym typeface="Lucida Grande" pitchFamily="84" charset="0"/>
              </a:defRPr>
            </a:lvl1pPr>
            <a:lvl2pPr marL="981075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2pPr>
            <a:lvl3pPr marL="130810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3pPr>
            <a:lvl4pPr marL="1636713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4pPr>
            <a:lvl5pPr marL="1963738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5pPr>
            <a:lvl6pPr marL="230128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6pPr>
            <a:lvl7pPr marL="2638059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7pPr>
            <a:lvl8pPr marL="297483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8pPr>
            <a:lvl9pPr marL="331160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9pPr>
          </a:lstStyle>
          <a:p>
            <a:endParaRPr lang="ko-KR" altLang="en-US" kern="0" dirty="0"/>
          </a:p>
        </p:txBody>
      </p:sp>
      <p:pic>
        <p:nvPicPr>
          <p:cNvPr id="1026" name="Picture 2" descr="TIL | 자바스크립트 역사">
            <a:extLst>
              <a:ext uri="{FF2B5EF4-FFF2-40B4-BE49-F238E27FC236}">
                <a16:creationId xmlns:a16="http://schemas.microsoft.com/office/drawing/2014/main" id="{2EF2D2CF-10C9-4322-BA49-37D137CD1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 t="33300"/>
          <a:stretch/>
        </p:blipFill>
        <p:spPr bwMode="auto">
          <a:xfrm>
            <a:off x="4552498" y="3960218"/>
            <a:ext cx="1391801" cy="12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L | 자바스크립트 역사">
            <a:extLst>
              <a:ext uri="{FF2B5EF4-FFF2-40B4-BE49-F238E27FC236}">
                <a16:creationId xmlns:a16="http://schemas.microsoft.com/office/drawing/2014/main" id="{735EEB83-BF64-450E-BDEA-B2C96EFE4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9"/>
          <a:stretch/>
        </p:blipFill>
        <p:spPr bwMode="auto">
          <a:xfrm>
            <a:off x="691102" y="2712319"/>
            <a:ext cx="2114752" cy="28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넷스케이프 내비게이터 - 위키백과, 우리 모두의 백과사전">
            <a:extLst>
              <a:ext uri="{FF2B5EF4-FFF2-40B4-BE49-F238E27FC236}">
                <a16:creationId xmlns:a16="http://schemas.microsoft.com/office/drawing/2014/main" id="{69000F81-04EE-4C25-BBCA-43B9BD82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1472609"/>
            <a:ext cx="1886941" cy="18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264A3E-7DFA-43E5-8CCC-34611BD4B8AD}"/>
              </a:ext>
            </a:extLst>
          </p:cNvPr>
          <p:cNvSpPr txBox="1"/>
          <p:nvPr/>
        </p:nvSpPr>
        <p:spPr>
          <a:xfrm>
            <a:off x="7823097" y="3744523"/>
            <a:ext cx="13918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tx1"/>
                </a:solidFill>
              </a:rPr>
              <a:t>User</a:t>
            </a:r>
            <a:endParaRPr lang="ko-KR" altLang="en-US" sz="45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291C48-8E9C-4A07-B084-6843632D308E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 bwMode="auto">
          <a:xfrm>
            <a:off x="2805854" y="4129660"/>
            <a:ext cx="1746644" cy="45442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A710FB-4A83-4D3F-9B3E-045B6200E08A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 bwMode="auto">
          <a:xfrm>
            <a:off x="6191869" y="2416080"/>
            <a:ext cx="1631228" cy="172085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CCF10A-96D0-4C26-8C0A-60FC1CA82A79}"/>
              </a:ext>
            </a:extLst>
          </p:cNvPr>
          <p:cNvSpPr txBox="1"/>
          <p:nvPr/>
        </p:nvSpPr>
        <p:spPr>
          <a:xfrm>
            <a:off x="2710233" y="3659884"/>
            <a:ext cx="15830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/>
                </a:solidFill>
              </a:rPr>
              <a:t>10 days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35A57F-0AAD-424F-9EC6-47B29FC96570}"/>
              </a:ext>
            </a:extLst>
          </p:cNvPr>
          <p:cNvSpPr txBox="1"/>
          <p:nvPr/>
        </p:nvSpPr>
        <p:spPr>
          <a:xfrm>
            <a:off x="4928434" y="3297550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4313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역사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DCAA8E-7F86-EDDE-C423-C2E8B70980DA}"/>
              </a:ext>
            </a:extLst>
          </p:cNvPr>
          <p:cNvSpPr txBox="1">
            <a:spLocks/>
          </p:cNvSpPr>
          <p:nvPr/>
        </p:nvSpPr>
        <p:spPr>
          <a:xfrm>
            <a:off x="5385048" y="1305407"/>
            <a:ext cx="3669997" cy="4855552"/>
          </a:xfrm>
          <a:prstGeom prst="rect">
            <a:avLst/>
          </a:prstGeom>
        </p:spPr>
        <p:txBody>
          <a:bodyPr wrap="square" lIns="0" tIns="23866" rIns="26518" bIns="23866"/>
          <a:lstStyle>
            <a:lvl1pPr marL="65405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cs typeface="+mn-cs"/>
                <a:sym typeface="Lucida Grande" pitchFamily="84" charset="0"/>
              </a:defRPr>
            </a:lvl1pPr>
            <a:lvl2pPr marL="981075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 typeface="Arial" pitchFamily="34" charset="0"/>
              <a:buChar char="•"/>
              <a:defRPr sz="18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2pPr>
            <a:lvl3pPr marL="1308100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70000"/>
              <a:buFontTx/>
              <a:buChar char="▫"/>
              <a:defRPr sz="16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3pPr>
            <a:lvl4pPr marL="1636713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‐"/>
              <a:defRPr sz="140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4pPr>
            <a:lvl5pPr marL="1963738" indent="-420688" algn="l" rtl="0" eaLnBrk="0" fontAlgn="base" hangingPunct="0">
              <a:spcBef>
                <a:spcPts val="589"/>
              </a:spcBef>
              <a:spcAft>
                <a:spcPct val="0"/>
              </a:spcAft>
              <a:buSzPct val="100000"/>
              <a:buFont typeface="Lucida Sans" pitchFamily="34" charset="0"/>
              <a:buChar char="✓"/>
              <a:defRPr sz="1200" baseline="0">
                <a:solidFill>
                  <a:srgbClr val="0079C1"/>
                </a:solidFill>
                <a:latin typeface="Trebuchet MS" pitchFamily="34" charset="0"/>
                <a:ea typeface="돋움" pitchFamily="50" charset="-127"/>
                <a:sym typeface="Lucida Grande" pitchFamily="84" charset="0"/>
              </a:defRPr>
            </a:lvl5pPr>
            <a:lvl6pPr marL="230128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6pPr>
            <a:lvl7pPr marL="2638059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7pPr>
            <a:lvl8pPr marL="297483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8pPr>
            <a:lvl9pPr marL="331160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Lucida Grande" pitchFamily="84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sym typeface="Lucida Grande" pitchFamily="84" charset="0"/>
              </a:defRPr>
            </a:lvl9pPr>
          </a:lstStyle>
          <a:p>
            <a:endParaRPr lang="ko-KR" altLang="en-US" kern="0" dirty="0"/>
          </a:p>
        </p:txBody>
      </p:sp>
      <p:pic>
        <p:nvPicPr>
          <p:cNvPr id="1026" name="Picture 2" descr="TIL | 자바스크립트 역사">
            <a:extLst>
              <a:ext uri="{FF2B5EF4-FFF2-40B4-BE49-F238E27FC236}">
                <a16:creationId xmlns:a16="http://schemas.microsoft.com/office/drawing/2014/main" id="{2EF2D2CF-10C9-4322-BA49-37D137CD1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 t="33300"/>
          <a:stretch/>
        </p:blipFill>
        <p:spPr bwMode="auto">
          <a:xfrm>
            <a:off x="3825052" y="2116473"/>
            <a:ext cx="2928148" cy="26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9697A-F149-44C4-B228-10DF01CDEA26}"/>
              </a:ext>
            </a:extLst>
          </p:cNvPr>
          <p:cNvSpPr txBox="1"/>
          <p:nvPr/>
        </p:nvSpPr>
        <p:spPr>
          <a:xfrm>
            <a:off x="278474" y="2564903"/>
            <a:ext cx="273389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{ES6}</a:t>
            </a:r>
            <a:br>
              <a:rPr lang="en-US" altLang="ko-KR" dirty="0"/>
            </a:br>
            <a:r>
              <a:rPr lang="en-US" altLang="ko-KR" dirty="0"/>
              <a:t>ECMASCRIPT6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9556BEA-10DF-4207-A649-F0FEBC56E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7296" y="2290457"/>
            <a:ext cx="2041609" cy="2041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70E474-5A7F-4AF8-956A-FDFA8AA35F9A}"/>
              </a:ext>
            </a:extLst>
          </p:cNvPr>
          <p:cNvSpPr txBox="1"/>
          <p:nvPr/>
        </p:nvSpPr>
        <p:spPr>
          <a:xfrm>
            <a:off x="2852944" y="3026566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2C320-10D9-4A2A-9E9D-43C46D8E9B31}"/>
              </a:ext>
            </a:extLst>
          </p:cNvPr>
          <p:cNvSpPr txBox="1"/>
          <p:nvPr/>
        </p:nvSpPr>
        <p:spPr>
          <a:xfrm>
            <a:off x="6917813" y="3026567"/>
            <a:ext cx="6480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AC7756D8-0E00-481A-808E-957AC869ABF7}"/>
              </a:ext>
            </a:extLst>
          </p:cNvPr>
          <p:cNvSpPr/>
          <p:nvPr/>
        </p:nvSpPr>
        <p:spPr bwMode="auto">
          <a:xfrm>
            <a:off x="4025674" y="1772816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81DF8721-7F84-48D3-84A6-586F852CDA9C}"/>
              </a:ext>
            </a:extLst>
          </p:cNvPr>
          <p:cNvSpPr/>
          <p:nvPr/>
        </p:nvSpPr>
        <p:spPr bwMode="auto">
          <a:xfrm>
            <a:off x="5645854" y="1179371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B09325A8-4182-4C78-978B-70BD0986EC94}"/>
              </a:ext>
            </a:extLst>
          </p:cNvPr>
          <p:cNvSpPr/>
          <p:nvPr/>
        </p:nvSpPr>
        <p:spPr bwMode="auto">
          <a:xfrm>
            <a:off x="4989004" y="4574738"/>
            <a:ext cx="792088" cy="1426030"/>
          </a:xfrm>
          <a:prstGeom prst="up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Grande" pitchFamily="84" charset="0"/>
              <a:ea typeface="华文细黑" pitchFamily="84" charset="-122"/>
              <a:sym typeface="Lucida Grande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90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자바스크립트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25855432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 err="1"/>
              <a:t>타입스크립트란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30B287-B94F-4EA8-B6A8-A9CF2CF98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722" y="2921169"/>
            <a:ext cx="87105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“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TypeScript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is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a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typed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superset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of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JavaScript</a:t>
            </a:r>
            <a:endParaRPr lang="en-US" altLang="ko-KR" sz="3000" b="1" i="1" dirty="0">
              <a:ea typeface="Open Sans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that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compiles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to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plain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 </a:t>
            </a:r>
            <a:r>
              <a:rPr kumimoji="0" lang="ko-KR" altLang="ko-KR" sz="3000" b="1" i="1" u="none" strike="noStrike" cap="none" normalizeH="0" baseline="0" dirty="0" err="1">
                <a:ln>
                  <a:noFill/>
                </a:ln>
                <a:effectLst/>
                <a:ea typeface="Open Sans" panose="020B0604020202020204" pitchFamily="34" charset="0"/>
              </a:rPr>
              <a:t>JavaScript</a:t>
            </a:r>
            <a:r>
              <a:rPr kumimoji="0" lang="ko-KR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.</a:t>
            </a:r>
            <a:r>
              <a:rPr kumimoji="0" lang="en-US" altLang="ko-KR" sz="3000" b="1" i="1" u="none" strike="noStrike" cap="none" normalizeH="0" baseline="0" dirty="0">
                <a:ln>
                  <a:noFill/>
                </a:ln>
                <a:effectLst/>
                <a:ea typeface="Open Sans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4241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에러의 사전 방지</a:t>
            </a:r>
            <a:endParaRPr lang="en-US" altLang="ko-KR" dirty="0">
              <a:solidFill>
                <a:schemeClr val="tx1"/>
              </a:solidFill>
            </a:endParaRPr>
          </a:p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코드 가이드 및 자동완성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개발 생산성 향상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690562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쉬운 마이그레이션</a:t>
            </a:r>
          </a:p>
        </p:txBody>
      </p:sp>
    </p:spTree>
    <p:extLst>
      <p:ext uri="{BB962C8B-B14F-4D97-AF65-F5344CB8AC3E}">
        <p14:creationId xmlns:p14="http://schemas.microsoft.com/office/powerpoint/2010/main" val="38869507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에러의 사전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15" y="1700808"/>
            <a:ext cx="8914433" cy="4440604"/>
          </a:xfrm>
        </p:spPr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22542806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5F4D-8E84-4F98-7B3C-DE985B5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922164"/>
          </a:xfrm>
        </p:spPr>
        <p:txBody>
          <a:bodyPr/>
          <a:lstStyle/>
          <a:p>
            <a:r>
              <a:rPr lang="ko-KR" altLang="en-US" sz="3000" dirty="0"/>
              <a:t>개요</a:t>
            </a:r>
            <a:r>
              <a:rPr lang="en-US" altLang="ko-KR" sz="3000" dirty="0"/>
              <a:t> – </a:t>
            </a:r>
            <a:r>
              <a:rPr lang="ko-KR" altLang="en-US" sz="3000" dirty="0"/>
              <a:t>타입스크립트를 사용해야 하는 이유</a:t>
            </a:r>
            <a:br>
              <a:rPr lang="en-US" altLang="ko-KR" sz="3000" dirty="0"/>
            </a:br>
            <a:r>
              <a:rPr lang="ko-KR" altLang="en-US" sz="2500" dirty="0"/>
              <a:t>코드 가이드 및 자동완성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0D7A0-3CB2-46BF-C0CB-FD4CCA9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15" y="1700808"/>
            <a:ext cx="8914433" cy="4440604"/>
          </a:xfrm>
        </p:spPr>
        <p:txBody>
          <a:bodyPr/>
          <a:lstStyle/>
          <a:p>
            <a:pPr marL="233362" indent="0">
              <a:buNone/>
            </a:pPr>
            <a:r>
              <a:rPr lang="en-US" altLang="ko-KR" dirty="0"/>
              <a:t>VSC</a:t>
            </a:r>
            <a:r>
              <a:rPr lang="ko-KR" altLang="en-US" dirty="0"/>
              <a:t>로 시연</a:t>
            </a:r>
          </a:p>
        </p:txBody>
      </p:sp>
    </p:spTree>
    <p:extLst>
      <p:ext uri="{BB962C8B-B14F-4D97-AF65-F5344CB8AC3E}">
        <p14:creationId xmlns:p14="http://schemas.microsoft.com/office/powerpoint/2010/main" val="356159015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copy 2">
  <a:themeElements>
    <a:clrScheme name="Blank copy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copy 2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copy 1">
  <a:themeElements>
    <a:clrScheme name="Blank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copy 1">
      <a:majorFont>
        <a:latin typeface="Lucida Grande"/>
        <a:ea typeface="华文细黑"/>
        <a:cs typeface=""/>
      </a:majorFont>
      <a:minorFont>
        <a:latin typeface="Lucida Grande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Grande" pitchFamily="84" charset="0"/>
            <a:ea typeface="华文细黑" pitchFamily="84" charset="-122"/>
            <a:sym typeface="Lucida Grande" pitchFamily="84" charset="0"/>
          </a:defRPr>
        </a:defPPr>
      </a:lstStyle>
    </a:lnDef>
  </a:objectDefaults>
  <a:extraClrSchemeLst>
    <a:extraClrScheme>
      <a:clrScheme name="Blank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EAC827EBF7E4F8D69C0CB33960B8F" ma:contentTypeVersion="0" ma:contentTypeDescription="Create a new document." ma:contentTypeScope="" ma:versionID="4f4337ef96bc966309c0b745aa3c60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8963C0-3AB0-47F5-8827-4EF87010B3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AD6E42-7A78-47AC-9704-4CDA62330EB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0FEF2E-1C04-46CE-A9AB-9B6C8F8A7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OBIGO_General_PPT Template_BlueFont</Template>
  <TotalTime>8385</TotalTime>
  <Pages>0</Pages>
  <Words>155</Words>
  <Characters>0</Characters>
  <Application>Microsoft Office PowerPoint</Application>
  <PresentationFormat>A4 용지(210x297mm)</PresentationFormat>
  <Lines>0</Lines>
  <Paragraphs>44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Lucida Grande</vt:lpstr>
      <vt:lpstr>华文细黑</vt:lpstr>
      <vt:lpstr>Yu Gothic</vt:lpstr>
      <vt:lpstr>Arial</vt:lpstr>
      <vt:lpstr>Lucida Sans</vt:lpstr>
      <vt:lpstr>Trebuchet MS</vt:lpstr>
      <vt:lpstr>Wingdings</vt:lpstr>
      <vt:lpstr>Blank</vt:lpstr>
      <vt:lpstr>Blank copy 2</vt:lpstr>
      <vt:lpstr>Blank copy 1</vt:lpstr>
      <vt:lpstr>타입스크립트란?</vt:lpstr>
      <vt:lpstr>Contents </vt:lpstr>
      <vt:lpstr>개요 – 자바스크립트 역사</vt:lpstr>
      <vt:lpstr>개요 – 자바스크립트 역사</vt:lpstr>
      <vt:lpstr>개요 – 자바스크립트 문제점</vt:lpstr>
      <vt:lpstr>개요 – 타입스크립트란?</vt:lpstr>
      <vt:lpstr>개요 – 타입스크립트를 사용해야 하는 이유</vt:lpstr>
      <vt:lpstr>개요 – 타입스크립트를 사용해야 하는 이유 에러의 사전 방지</vt:lpstr>
      <vt:lpstr>개요 – 타입스크립트를 사용해야 하는 이유 코드 가이드 및 자동완성</vt:lpstr>
      <vt:lpstr>개요 – 타입스크립트를 사용해야 하는 이유 쉬운 마이그레이션</vt:lpstr>
      <vt:lpstr>실제 오비고 사용 사례</vt:lpstr>
      <vt:lpstr>분석</vt:lpstr>
      <vt:lpstr>개선점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Sally Song</dc:creator>
  <cp:lastModifiedBy>정영준[ 학부졸업 / 고고미술사학과 ]</cp:lastModifiedBy>
  <cp:revision>92</cp:revision>
  <dcterms:created xsi:type="dcterms:W3CDTF">2019-02-08T04:51:39Z</dcterms:created>
  <dcterms:modified xsi:type="dcterms:W3CDTF">2022-06-19T13:09:02Z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0x0101005F6EAC827EBF7E4F8D69C0CB33960B8F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</Properties>
</file>