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87555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506667"/>
            <a:ext cx="8042832" cy="4379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639" y="6716659"/>
            <a:ext cx="4382028" cy="7345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15503694" cy="6385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53155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290755" cy="53462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9843"/>
            <a:ext cx="6875551" cy="4379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7173"/>
            <a:ext cx="8042832" cy="437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9144" y="4984706"/>
            <a:ext cx="1800158" cy="30545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439843"/>
            <a:ext cx="6875551" cy="4379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9557173"/>
            <a:ext cx="6859551" cy="4379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9245" y="2673921"/>
            <a:ext cx="9220815" cy="2552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7234494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4352"/>
            <a:ext cx="6859551" cy="4407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041C59-AAF5-4925-BE89-B7842DC5B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518816"/>
            <a:ext cx="8077200" cy="5249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5C9EC-0CEC-4A65-8D6C-9A0C6409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112" y="2518816"/>
            <a:ext cx="3618575" cy="2407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8471F-33D5-42BA-AF77-D0864B68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112" y="5423898"/>
            <a:ext cx="4528071" cy="2937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B5C8BD-9AB8-4986-BF37-31AF32460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1815028"/>
            <a:ext cx="4024313" cy="344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7234494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4352"/>
            <a:ext cx="6859551" cy="4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D3BE3D-F403-4BB6-9E84-E329708F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67" y="1695602"/>
            <a:ext cx="4876800" cy="6895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9A0645-E31E-4CFE-B299-D144B616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442" y="2095500"/>
            <a:ext cx="804827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523753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5359" y="9557173"/>
            <a:ext cx="6875551" cy="437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5B21D6-590A-4043-A1D3-7C0884D6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1835645"/>
            <a:ext cx="4993525" cy="57353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0CBA0-9CAD-42B6-9AD1-3694BAC41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24" y="2202378"/>
            <a:ext cx="4648200" cy="53686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A794C1-FA75-44D9-A2F0-B9A2953D51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559"/>
          <a:stretch/>
        </p:blipFill>
        <p:spPr>
          <a:xfrm>
            <a:off x="1093510" y="2202378"/>
            <a:ext cx="5486400" cy="110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7B3A7D-8F6C-418E-BA5B-D99D97B2B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546" y="3599088"/>
            <a:ext cx="5678285" cy="1373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978059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27278-161A-4026-BFEF-C6865CAD6DE3}"/>
              </a:ext>
            </a:extLst>
          </p:cNvPr>
          <p:cNvSpPr txBox="1"/>
          <p:nvPr/>
        </p:nvSpPr>
        <p:spPr>
          <a:xfrm>
            <a:off x="2438400" y="2405551"/>
            <a:ext cx="100360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2016722074 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김영태</a:t>
            </a:r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010-6366-6302</a:t>
            </a:r>
          </a:p>
          <a:p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2016722056 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김대희</a:t>
            </a:r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010-9910-9823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사용자 지정</PresentationFormat>
  <Paragraphs>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김영태</cp:lastModifiedBy>
  <cp:revision>4</cp:revision>
  <dcterms:created xsi:type="dcterms:W3CDTF">2022-04-09T16:02:11Z</dcterms:created>
  <dcterms:modified xsi:type="dcterms:W3CDTF">2022-04-09T09:54:46Z</dcterms:modified>
</cp:coreProperties>
</file>