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87555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506667"/>
            <a:ext cx="8042832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9639" y="6716659"/>
            <a:ext cx="4382028" cy="7345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32" y="1262389"/>
            <a:ext cx="15503694" cy="6385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9144" y="4984706"/>
            <a:ext cx="1800158" cy="30545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7173"/>
            <a:ext cx="6859551" cy="4379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9245" y="2673921"/>
            <a:ext cx="9220815" cy="25524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7234494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59551" cy="440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770921" cy="4379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523753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05359" y="9557173"/>
            <a:ext cx="6875551" cy="43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9844"/>
            <a:ext cx="6978059" cy="3862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7173"/>
            <a:ext cx="6875551" cy="43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531553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290755" cy="53462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9843"/>
            <a:ext cx="6875551" cy="4379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7173"/>
            <a:ext cx="8042832" cy="437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2022-04-09T16:02:11Z</dcterms:created>
  <dcterms:modified xsi:type="dcterms:W3CDTF">2022-04-09T16:02:11Z</dcterms:modified>
</cp:coreProperties>
</file>