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72" r:id="rId9"/>
    <p:sldId id="271" r:id="rId10"/>
    <p:sldId id="270" r:id="rId11"/>
    <p:sldId id="262" r:id="rId12"/>
    <p:sldId id="263" r:id="rId13"/>
    <p:sldId id="274" r:id="rId14"/>
    <p:sldId id="275" r:id="rId15"/>
    <p:sldId id="273" r:id="rId16"/>
    <p:sldId id="276" r:id="rId17"/>
    <p:sldId id="264" r:id="rId18"/>
    <p:sldId id="265" r:id="rId19"/>
    <p:sldId id="266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8" d="100"/>
          <a:sy n="48" d="100"/>
        </p:scale>
        <p:origin x="-41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youngtae6302@naver.com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oxeu.org/article/soviet-economy-1917-1991-its-life-and-afterlif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8908120" cy="4535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3210" y="9500763"/>
            <a:ext cx="6739492" cy="45350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2525" y="6494401"/>
            <a:ext cx="9995928" cy="77236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8132" y="1262389"/>
            <a:ext cx="15617358" cy="58719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8861911" cy="453501"/>
          </a:xfrm>
          <a:prstGeom prst="rect">
            <a:avLst/>
          </a:prstGeom>
        </p:spPr>
      </p:pic>
      <p:pic>
        <p:nvPicPr>
          <p:cNvPr id="5124" name="Picture 4" descr="[신기식 원장과 함께 떠나는 역사속의 軍 화보기행  .8] 독소전쟁, 19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33500"/>
            <a:ext cx="10501382" cy="787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6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9" y="1482024"/>
            <a:ext cx="9891122" cy="71391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7872" y="2969901"/>
            <a:ext cx="13903235" cy="450621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3909"/>
            <a:ext cx="7512092" cy="45350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1239"/>
            <a:ext cx="6739492" cy="4535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8895092" cy="453501"/>
          </a:xfrm>
          <a:prstGeom prst="rect">
            <a:avLst/>
          </a:prstGeom>
        </p:spPr>
      </p:pic>
      <p:pic>
        <p:nvPicPr>
          <p:cNvPr id="6146" name="Picture 2" descr="미하일 고르바초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19300"/>
            <a:ext cx="4953000" cy="659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270" y="3666624"/>
            <a:ext cx="9753600" cy="495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8895092" cy="453501"/>
          </a:xfrm>
          <a:prstGeom prst="rect">
            <a:avLst/>
          </a:prstGeom>
        </p:spPr>
      </p:pic>
      <p:pic>
        <p:nvPicPr>
          <p:cNvPr id="8194" name="Picture 2" descr="체르노빌 원전사고 30년, 그 외 대형 원전사고는?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09700"/>
            <a:ext cx="9144000" cy="762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95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8895092" cy="453501"/>
          </a:xfrm>
          <a:prstGeom prst="rect">
            <a:avLst/>
          </a:prstGeom>
        </p:spPr>
      </p:pic>
      <p:pic>
        <p:nvPicPr>
          <p:cNvPr id="7170" name="Picture 2" descr="1989년 탈린과 리가, 빌뉴스로 이어지는 발트 3국 시민 200만 명이 만든 ‘발틱의 길’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09700"/>
            <a:ext cx="11420513" cy="786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539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8895092" cy="453501"/>
          </a:xfrm>
          <a:prstGeom prst="rect">
            <a:avLst/>
          </a:prstGeom>
        </p:spPr>
      </p:pic>
      <p:pic>
        <p:nvPicPr>
          <p:cNvPr id="9218" name="Picture 2" descr="https://t1.daumcdn.net/cfile/blog/2339C74B5829AEFA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52700"/>
            <a:ext cx="6544993" cy="528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t1.daumcdn.net/cfile/blog/211CF84B5829AEFB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216" y="2552700"/>
            <a:ext cx="7513983" cy="523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462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8895092" cy="453501"/>
          </a:xfrm>
          <a:prstGeom prst="rect">
            <a:avLst/>
          </a:prstGeom>
        </p:spPr>
      </p:pic>
      <p:pic>
        <p:nvPicPr>
          <p:cNvPr id="10242" name="Picture 2" descr="2FFvzA2zeqoVZ5NR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414" y="2781299"/>
            <a:ext cx="10884386" cy="554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15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9" y="1482024"/>
            <a:ext cx="9891122" cy="71391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7" y="2969901"/>
            <a:ext cx="9542921" cy="261916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3909"/>
            <a:ext cx="7512092" cy="45350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1239"/>
            <a:ext cx="6739492" cy="45350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6741282" cy="4535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1790700"/>
            <a:ext cx="155448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TEL.	 	010-6366-6302</a:t>
            </a:r>
          </a:p>
          <a:p>
            <a:r>
              <a:rPr lang="en-US" altLang="ko-KR" sz="4400" b="1" dirty="0" smtClean="0"/>
              <a:t>E-mail.	 	</a:t>
            </a:r>
            <a:r>
              <a:rPr lang="en-US" altLang="ko-KR" sz="4400" b="1" dirty="0" smtClean="0">
                <a:hlinkClick r:id="rId3"/>
              </a:rPr>
              <a:t>youngtae6302@naver.com</a:t>
            </a:r>
            <a:endParaRPr lang="en-US" altLang="ko-KR" sz="4400" b="1" dirty="0" smtClean="0"/>
          </a:p>
          <a:p>
            <a:endParaRPr lang="en-US" altLang="ko-KR" sz="4400" dirty="0" smtClean="0"/>
          </a:p>
          <a:p>
            <a:endParaRPr lang="en-US" altLang="ko-KR" sz="4400" dirty="0"/>
          </a:p>
          <a:p>
            <a:r>
              <a:rPr lang="en-US" altLang="ko-KR" sz="4400" dirty="0" smtClean="0"/>
              <a:t>Ref.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800" b="1" dirty="0" smtClean="0"/>
              <a:t>	‘The </a:t>
            </a:r>
            <a:r>
              <a:rPr lang="en-US" altLang="ko-KR" sz="2800" b="1" dirty="0"/>
              <a:t>Rise and Decline of the Soviet </a:t>
            </a:r>
            <a:r>
              <a:rPr lang="en-US" altLang="ko-KR" sz="2800" b="1" dirty="0" smtClean="0"/>
              <a:t>Economy’</a:t>
            </a:r>
            <a:endParaRPr lang="en-US" altLang="ko-KR" sz="2800" b="1" dirty="0"/>
          </a:p>
          <a:p>
            <a:r>
              <a:rPr lang="en-US" altLang="ko-KR" sz="2800" dirty="0" smtClean="0"/>
              <a:t>		- Robert </a:t>
            </a:r>
            <a:r>
              <a:rPr lang="en-US" altLang="ko-KR" sz="2800" dirty="0"/>
              <a:t>C. </a:t>
            </a:r>
            <a:r>
              <a:rPr lang="en-US" altLang="ko-KR" sz="2800" dirty="0" smtClean="0"/>
              <a:t>Allen Department of Economics. University of British Columbia -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	Wikipedia</a:t>
            </a:r>
          </a:p>
          <a:p>
            <a:endParaRPr lang="en-US" altLang="ko-KR" sz="2800" dirty="0"/>
          </a:p>
          <a:p>
            <a:r>
              <a:rPr lang="fr-CH" altLang="ko-KR" sz="2800" dirty="0">
                <a:hlinkClick r:id="rId4"/>
              </a:rPr>
              <a:t>	</a:t>
            </a:r>
            <a:r>
              <a:rPr lang="fr-CH" altLang="ko-KR" sz="2800" dirty="0" smtClean="0">
                <a:hlinkClick r:id="rId4"/>
              </a:rPr>
              <a:t>https</a:t>
            </a:r>
            <a:r>
              <a:rPr lang="fr-CH" altLang="ko-KR" sz="2800" dirty="0">
                <a:hlinkClick r:id="rId4"/>
              </a:rPr>
              <a:t>://</a:t>
            </a:r>
            <a:r>
              <a:rPr lang="fr-CH" altLang="ko-KR" sz="2800" dirty="0" smtClean="0">
                <a:hlinkClick r:id="rId4"/>
              </a:rPr>
              <a:t>voxeu.org/article/soviet-economy-1917-1991-its-life-and-afterlife</a:t>
            </a:r>
            <a:endParaRPr lang="fr-CH" altLang="ko-KR" sz="2800" dirty="0" smtClean="0"/>
          </a:p>
          <a:p>
            <a:endParaRPr lang="fr-CH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405489"/>
            <a:ext cx="14368253" cy="7474736"/>
            <a:chOff x="-342857" y="1405489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226" y="933120"/>
              <a:ext cx="12597391" cy="62896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726" y="3999077"/>
              <a:ext cx="8568877" cy="62896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3909"/>
            <a:ext cx="7512092" cy="45350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1239"/>
            <a:ext cx="6739492" cy="4535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97565" y="4958040"/>
            <a:ext cx="2674680" cy="41303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9293" y="1440036"/>
            <a:ext cx="1673303" cy="207389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9244" y="2673920"/>
            <a:ext cx="9201521" cy="26236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1482028"/>
            <a:ext cx="9891118" cy="71391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7" y="2969901"/>
            <a:ext cx="13286673" cy="450621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3909"/>
            <a:ext cx="7512092" cy="45350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1239"/>
            <a:ext cx="6739492" cy="4535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8672778" cy="453501"/>
          </a:xfrm>
          <a:prstGeom prst="rect">
            <a:avLst/>
          </a:prstGeom>
        </p:spPr>
      </p:pic>
      <p:pic>
        <p:nvPicPr>
          <p:cNvPr id="1026" name="Picture 2" descr="1909년 영국 명예 해군원수로 추대되고 영국 해군 정복을 입은 니콜라이 2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86228"/>
            <a:ext cx="5105400" cy="775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volución-marzo-rusia--russianbolshevik00rossuo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682" y="1586228"/>
            <a:ext cx="5644978" cy="348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1.daumcdn.net/cfile/blog/2547894E5829AEF51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5524500"/>
            <a:ext cx="5661543" cy="376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8672778" cy="453501"/>
          </a:xfrm>
          <a:prstGeom prst="rect">
            <a:avLst/>
          </a:prstGeom>
        </p:spPr>
      </p:pic>
      <p:pic>
        <p:nvPicPr>
          <p:cNvPr id="2050" name="Picture 2" descr="https://t1.daumcdn.net/cfile/blog/254BEB4E5829AEF5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07" y="1409700"/>
            <a:ext cx="7696200" cy="381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1.daumcdn.net/cfile/blog/264F8A4E5829AEF6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5430258"/>
            <a:ext cx="7954617" cy="363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37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9" y="1482024"/>
            <a:ext cx="9891122" cy="71391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7870" y="2969901"/>
            <a:ext cx="13903235" cy="450621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3909"/>
            <a:ext cx="7512092" cy="45350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1239"/>
            <a:ext cx="6739492" cy="4535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8861911" cy="453501"/>
          </a:xfrm>
          <a:prstGeom prst="rect">
            <a:avLst/>
          </a:prstGeom>
        </p:spPr>
      </p:pic>
      <p:pic>
        <p:nvPicPr>
          <p:cNvPr id="3" name="Picture 2" descr="http://voxeu.org/sites/default/files/image/FromMay2014/harrisonfi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28900"/>
            <a:ext cx="11734800" cy="545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8861911" cy="453501"/>
          </a:xfrm>
          <a:prstGeom prst="rect">
            <a:avLst/>
          </a:prstGeom>
        </p:spPr>
      </p:pic>
      <p:pic>
        <p:nvPicPr>
          <p:cNvPr id="2050" name="Picture 2" descr="https://upload.wikimedia.org/wikipedia/commons/thumb/7/7b/EasternBloc_BorderChange38-48.svg/300px-EasternBloc_BorderChange38-48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17374"/>
            <a:ext cx="4564489" cy="775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3" t="27938" r="22501" b="16594"/>
          <a:stretch/>
        </p:blipFill>
        <p:spPr bwMode="auto">
          <a:xfrm>
            <a:off x="6096000" y="2133600"/>
            <a:ext cx="11811000" cy="595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8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8861911" cy="453501"/>
          </a:xfrm>
          <a:prstGeom prst="rect">
            <a:avLst/>
          </a:prstGeom>
        </p:spPr>
      </p:pic>
      <p:pic>
        <p:nvPicPr>
          <p:cNvPr id="4098" name="Picture 2" descr="https://t1.daumcdn.net/cfile/tistory/995541475D74FDAC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3467099"/>
            <a:ext cx="6629400" cy="438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월간조선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91" y="2781300"/>
            <a:ext cx="5654532" cy="559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45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</Words>
  <Application>Microsoft Office PowerPoint</Application>
  <PresentationFormat>사용자 지정</PresentationFormat>
  <Paragraphs>12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김영태</cp:lastModifiedBy>
  <cp:revision>17</cp:revision>
  <dcterms:created xsi:type="dcterms:W3CDTF">2022-05-16T12:00:18Z</dcterms:created>
  <dcterms:modified xsi:type="dcterms:W3CDTF">2022-05-16T10:41:34Z</dcterms:modified>
</cp:coreProperties>
</file>