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78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9D07A-8363-4890-919B-6E64FF3E6C2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2023E8BD-1F3D-4D2A-957A-C41D1D3B334F}">
      <dgm:prSet phldrT="[텍스트]"/>
      <dgm:spPr/>
      <dgm:t>
        <a:bodyPr/>
        <a:lstStyle/>
        <a:p>
          <a:pPr latinLnBrk="1"/>
          <a:r>
            <a:rPr lang="en-US" altLang="ko-KR" dirty="0"/>
            <a:t>Progress Meeting</a:t>
          </a:r>
          <a:endParaRPr lang="ko-KR" altLang="en-US" dirty="0"/>
        </a:p>
      </dgm:t>
    </dgm:pt>
    <dgm:pt modelId="{A2302A2F-FCD0-4C97-98A6-38343338F78D}" type="parTrans" cxnId="{BA9A217F-B27D-44C6-997A-3975E9C32978}">
      <dgm:prSet/>
      <dgm:spPr/>
      <dgm:t>
        <a:bodyPr/>
        <a:lstStyle/>
        <a:p>
          <a:pPr latinLnBrk="1"/>
          <a:endParaRPr lang="ko-KR" altLang="en-US"/>
        </a:p>
      </dgm:t>
    </dgm:pt>
    <dgm:pt modelId="{4B29BEC7-FB91-4F7C-BCDB-8F27D3AF5024}" type="sibTrans" cxnId="{BA9A217F-B27D-44C6-997A-3975E9C32978}">
      <dgm:prSet/>
      <dgm:spPr/>
      <dgm:t>
        <a:bodyPr/>
        <a:lstStyle/>
        <a:p>
          <a:pPr latinLnBrk="1"/>
          <a:endParaRPr lang="ko-KR" altLang="en-US"/>
        </a:p>
      </dgm:t>
    </dgm:pt>
    <dgm:pt modelId="{2F9872D6-D27F-426E-A823-346D495A57DB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r>
            <a:rPr lang="ko-KR" altLang="en-US" dirty="0"/>
            <a:t>주마다 교수님과 미팅</a:t>
          </a:r>
        </a:p>
      </dgm:t>
    </dgm:pt>
    <dgm:pt modelId="{B8BC3AA3-B3E4-4706-B380-373EAB5F7B00}" type="parTrans" cxnId="{3E806700-981C-416B-8005-705C176B3388}">
      <dgm:prSet/>
      <dgm:spPr/>
      <dgm:t>
        <a:bodyPr/>
        <a:lstStyle/>
        <a:p>
          <a:pPr latinLnBrk="1"/>
          <a:endParaRPr lang="ko-KR" altLang="en-US"/>
        </a:p>
      </dgm:t>
    </dgm:pt>
    <dgm:pt modelId="{CCD30360-9CA4-4B47-A565-0FDB538D247E}" type="sibTrans" cxnId="{3E806700-981C-416B-8005-705C176B3388}">
      <dgm:prSet/>
      <dgm:spPr/>
      <dgm:t>
        <a:bodyPr/>
        <a:lstStyle/>
        <a:p>
          <a:pPr latinLnBrk="1"/>
          <a:endParaRPr lang="ko-KR" altLang="en-US"/>
        </a:p>
      </dgm:t>
    </dgm:pt>
    <dgm:pt modelId="{BC44D8BA-DED9-4333-81BA-5911DBEE980F}">
      <dgm:prSet phldrT="[텍스트]"/>
      <dgm:spPr/>
      <dgm:t>
        <a:bodyPr/>
        <a:lstStyle/>
        <a:p>
          <a:pPr latinLnBrk="1"/>
          <a:r>
            <a:rPr lang="ko-KR" altLang="en-US" dirty="0"/>
            <a:t>매주 </a:t>
          </a:r>
          <a:r>
            <a:rPr lang="en-US" altLang="ko-KR" dirty="0"/>
            <a:t>2</a:t>
          </a:r>
          <a:r>
            <a:rPr lang="ko-KR" altLang="en-US" dirty="0"/>
            <a:t>번씩 팀원과 회의</a:t>
          </a:r>
        </a:p>
      </dgm:t>
    </dgm:pt>
    <dgm:pt modelId="{718646C1-D5B7-4EBB-8C6E-40A0A2484A6B}" type="parTrans" cxnId="{76991484-CC7E-44F5-A9E8-6E2DE32EA6E3}">
      <dgm:prSet/>
      <dgm:spPr/>
      <dgm:t>
        <a:bodyPr/>
        <a:lstStyle/>
        <a:p>
          <a:pPr latinLnBrk="1"/>
          <a:endParaRPr lang="ko-KR" altLang="en-US"/>
        </a:p>
      </dgm:t>
    </dgm:pt>
    <dgm:pt modelId="{1B146722-CFA7-4804-A64B-69CB26BB0D15}" type="sibTrans" cxnId="{76991484-CC7E-44F5-A9E8-6E2DE32EA6E3}">
      <dgm:prSet/>
      <dgm:spPr/>
      <dgm:t>
        <a:bodyPr/>
        <a:lstStyle/>
        <a:p>
          <a:pPr latinLnBrk="1"/>
          <a:endParaRPr lang="ko-KR" altLang="en-US"/>
        </a:p>
      </dgm:t>
    </dgm:pt>
    <dgm:pt modelId="{E6033385-55BB-40D7-B132-38138D688054}">
      <dgm:prSet phldrT="[텍스트]"/>
      <dgm:spPr/>
      <dgm:t>
        <a:bodyPr/>
        <a:lstStyle/>
        <a:p>
          <a:pPr latinLnBrk="1"/>
          <a:r>
            <a:rPr lang="en-US" altLang="ko-KR" dirty="0"/>
            <a:t>Personal Meeting</a:t>
          </a:r>
          <a:endParaRPr lang="ko-KR" altLang="en-US" dirty="0"/>
        </a:p>
      </dgm:t>
    </dgm:pt>
    <dgm:pt modelId="{4B1F3C5F-D133-4DBD-B750-B2AA77553ACD}" type="sibTrans" cxnId="{BF883436-C6AD-4B46-8102-12613FEBAA2F}">
      <dgm:prSet/>
      <dgm:spPr/>
      <dgm:t>
        <a:bodyPr/>
        <a:lstStyle/>
        <a:p>
          <a:pPr latinLnBrk="1"/>
          <a:endParaRPr lang="ko-KR" altLang="en-US"/>
        </a:p>
      </dgm:t>
    </dgm:pt>
    <dgm:pt modelId="{2DCAE707-DC75-4C1B-83E6-7DAA9D72F41D}" type="parTrans" cxnId="{BF883436-C6AD-4B46-8102-12613FEBAA2F}">
      <dgm:prSet/>
      <dgm:spPr/>
      <dgm:t>
        <a:bodyPr/>
        <a:lstStyle/>
        <a:p>
          <a:pPr latinLnBrk="1"/>
          <a:endParaRPr lang="ko-KR" altLang="en-US"/>
        </a:p>
      </dgm:t>
    </dgm:pt>
    <dgm:pt modelId="{6C115854-7D1A-41D7-9DB8-BB9FAAADA6A8}" type="pres">
      <dgm:prSet presAssocID="{5D29D07A-8363-4890-919B-6E64FF3E6C23}" presName="linear" presStyleCnt="0">
        <dgm:presLayoutVars>
          <dgm:animLvl val="lvl"/>
          <dgm:resizeHandles val="exact"/>
        </dgm:presLayoutVars>
      </dgm:prSet>
      <dgm:spPr/>
    </dgm:pt>
    <dgm:pt modelId="{8F519949-D6EE-402D-ACC3-6C54C19B815F}" type="pres">
      <dgm:prSet presAssocID="{2023E8BD-1F3D-4D2A-957A-C41D1D3B33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900F7D3-EB0F-4A0C-9477-711B8E205382}" type="pres">
      <dgm:prSet presAssocID="{2023E8BD-1F3D-4D2A-957A-C41D1D3B334F}" presName="childText" presStyleLbl="revTx" presStyleIdx="0" presStyleCnt="2">
        <dgm:presLayoutVars>
          <dgm:bulletEnabled val="1"/>
        </dgm:presLayoutVars>
      </dgm:prSet>
      <dgm:spPr/>
    </dgm:pt>
    <dgm:pt modelId="{35CA9599-93A6-4A16-944C-3139568D8029}" type="pres">
      <dgm:prSet presAssocID="{E6033385-55BB-40D7-B132-38138D68805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D047041-CC46-4905-A9AD-29955EA83163}" type="pres">
      <dgm:prSet presAssocID="{E6033385-55BB-40D7-B132-38138D68805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E806700-981C-416B-8005-705C176B3388}" srcId="{2023E8BD-1F3D-4D2A-957A-C41D1D3B334F}" destId="{2F9872D6-D27F-426E-A823-346D495A57DB}" srcOrd="0" destOrd="0" parTransId="{B8BC3AA3-B3E4-4706-B380-373EAB5F7B00}" sibTransId="{CCD30360-9CA4-4B47-A565-0FDB538D247E}"/>
    <dgm:cxn modelId="{208FCA04-4DF2-4323-9859-94C2E5558BD6}" type="presOf" srcId="{E6033385-55BB-40D7-B132-38138D688054}" destId="{35CA9599-93A6-4A16-944C-3139568D8029}" srcOrd="0" destOrd="0" presId="urn:microsoft.com/office/officeart/2005/8/layout/vList2"/>
    <dgm:cxn modelId="{C3BFDA1D-81B3-41C0-AD2D-822463E4ADD2}" type="presOf" srcId="{5D29D07A-8363-4890-919B-6E64FF3E6C23}" destId="{6C115854-7D1A-41D7-9DB8-BB9FAAADA6A8}" srcOrd="0" destOrd="0" presId="urn:microsoft.com/office/officeart/2005/8/layout/vList2"/>
    <dgm:cxn modelId="{BF883436-C6AD-4B46-8102-12613FEBAA2F}" srcId="{5D29D07A-8363-4890-919B-6E64FF3E6C23}" destId="{E6033385-55BB-40D7-B132-38138D688054}" srcOrd="1" destOrd="0" parTransId="{2DCAE707-DC75-4C1B-83E6-7DAA9D72F41D}" sibTransId="{4B1F3C5F-D133-4DBD-B750-B2AA77553ACD}"/>
    <dgm:cxn modelId="{90EDAB41-B5FF-4B58-8A6F-C63AD9792E5D}" type="presOf" srcId="{2F9872D6-D27F-426E-A823-346D495A57DB}" destId="{6900F7D3-EB0F-4A0C-9477-711B8E205382}" srcOrd="0" destOrd="0" presId="urn:microsoft.com/office/officeart/2005/8/layout/vList2"/>
    <dgm:cxn modelId="{2ED5F54F-1FAF-4F23-9375-0A14CBAB5389}" type="presOf" srcId="{2023E8BD-1F3D-4D2A-957A-C41D1D3B334F}" destId="{8F519949-D6EE-402D-ACC3-6C54C19B815F}" srcOrd="0" destOrd="0" presId="urn:microsoft.com/office/officeart/2005/8/layout/vList2"/>
    <dgm:cxn modelId="{BDF7BF72-F8B6-4554-9ADA-7CDF43FEBA49}" type="presOf" srcId="{BC44D8BA-DED9-4333-81BA-5911DBEE980F}" destId="{0D047041-CC46-4905-A9AD-29955EA83163}" srcOrd="0" destOrd="0" presId="urn:microsoft.com/office/officeart/2005/8/layout/vList2"/>
    <dgm:cxn modelId="{BA9A217F-B27D-44C6-997A-3975E9C32978}" srcId="{5D29D07A-8363-4890-919B-6E64FF3E6C23}" destId="{2023E8BD-1F3D-4D2A-957A-C41D1D3B334F}" srcOrd="0" destOrd="0" parTransId="{A2302A2F-FCD0-4C97-98A6-38343338F78D}" sibTransId="{4B29BEC7-FB91-4F7C-BCDB-8F27D3AF5024}"/>
    <dgm:cxn modelId="{76991484-CC7E-44F5-A9E8-6E2DE32EA6E3}" srcId="{E6033385-55BB-40D7-B132-38138D688054}" destId="{BC44D8BA-DED9-4333-81BA-5911DBEE980F}" srcOrd="0" destOrd="0" parTransId="{718646C1-D5B7-4EBB-8C6E-40A0A2484A6B}" sibTransId="{1B146722-CFA7-4804-A64B-69CB26BB0D15}"/>
    <dgm:cxn modelId="{45E07EA6-2F32-461C-A8CD-204E8E00D544}" type="presParOf" srcId="{6C115854-7D1A-41D7-9DB8-BB9FAAADA6A8}" destId="{8F519949-D6EE-402D-ACC3-6C54C19B815F}" srcOrd="0" destOrd="0" presId="urn:microsoft.com/office/officeart/2005/8/layout/vList2"/>
    <dgm:cxn modelId="{1407D35D-995E-430A-8386-8892F4708C42}" type="presParOf" srcId="{6C115854-7D1A-41D7-9DB8-BB9FAAADA6A8}" destId="{6900F7D3-EB0F-4A0C-9477-711B8E205382}" srcOrd="1" destOrd="0" presId="urn:microsoft.com/office/officeart/2005/8/layout/vList2"/>
    <dgm:cxn modelId="{6C1B38D0-A40F-430B-B66A-683691424D55}" type="presParOf" srcId="{6C115854-7D1A-41D7-9DB8-BB9FAAADA6A8}" destId="{35CA9599-93A6-4A16-944C-3139568D8029}" srcOrd="2" destOrd="0" presId="urn:microsoft.com/office/officeart/2005/8/layout/vList2"/>
    <dgm:cxn modelId="{FB49126F-CF79-4E32-88AC-05165B60C582}" type="presParOf" srcId="{6C115854-7D1A-41D7-9DB8-BB9FAAADA6A8}" destId="{0D047041-CC46-4905-A9AD-29955EA8316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19949-D6EE-402D-ACC3-6C54C19B815F}">
      <dsp:nvSpPr>
        <dsp:cNvPr id="0" name=""/>
        <dsp:cNvSpPr/>
      </dsp:nvSpPr>
      <dsp:spPr>
        <a:xfrm>
          <a:off x="0" y="1294024"/>
          <a:ext cx="12192000" cy="15590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Progress Meeting</a:t>
          </a:r>
          <a:endParaRPr lang="ko-KR" altLang="en-US" sz="6500" kern="1200" dirty="0"/>
        </a:p>
      </dsp:txBody>
      <dsp:txXfrm>
        <a:off x="76105" y="1370129"/>
        <a:ext cx="12039790" cy="1406815"/>
      </dsp:txXfrm>
    </dsp:sp>
    <dsp:sp modelId="{6900F7D3-EB0F-4A0C-9477-711B8E205382}">
      <dsp:nvSpPr>
        <dsp:cNvPr id="0" name=""/>
        <dsp:cNvSpPr/>
      </dsp:nvSpPr>
      <dsp:spPr>
        <a:xfrm>
          <a:off x="0" y="2853049"/>
          <a:ext cx="12192000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82550" rIns="462280" bIns="82550" numCol="1" spcCol="1270" anchor="t" anchorCtr="0">
          <a:noAutofit/>
        </a:bodyPr>
        <a:lstStyle/>
        <a:p>
          <a:pPr marL="285750" lvl="1" indent="-285750" algn="l" defTabSz="2266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5100" kern="1200" dirty="0"/>
            <a:t>2</a:t>
          </a:r>
          <a:r>
            <a:rPr lang="ko-KR" altLang="en-US" sz="5100" kern="1200" dirty="0"/>
            <a:t>주마다 교수님과 미팅</a:t>
          </a:r>
        </a:p>
      </dsp:txBody>
      <dsp:txXfrm>
        <a:off x="0" y="2853049"/>
        <a:ext cx="12192000" cy="1210950"/>
      </dsp:txXfrm>
    </dsp:sp>
    <dsp:sp modelId="{35CA9599-93A6-4A16-944C-3139568D8029}">
      <dsp:nvSpPr>
        <dsp:cNvPr id="0" name=""/>
        <dsp:cNvSpPr/>
      </dsp:nvSpPr>
      <dsp:spPr>
        <a:xfrm>
          <a:off x="0" y="4064000"/>
          <a:ext cx="12192000" cy="15590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Personal Meeting</a:t>
          </a:r>
          <a:endParaRPr lang="ko-KR" altLang="en-US" sz="6500" kern="1200" dirty="0"/>
        </a:p>
      </dsp:txBody>
      <dsp:txXfrm>
        <a:off x="76105" y="4140105"/>
        <a:ext cx="12039790" cy="1406815"/>
      </dsp:txXfrm>
    </dsp:sp>
    <dsp:sp modelId="{0D047041-CC46-4905-A9AD-29955EA83163}">
      <dsp:nvSpPr>
        <dsp:cNvPr id="0" name=""/>
        <dsp:cNvSpPr/>
      </dsp:nvSpPr>
      <dsp:spPr>
        <a:xfrm>
          <a:off x="0" y="5623025"/>
          <a:ext cx="12192000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82550" rIns="462280" bIns="82550" numCol="1" spcCol="1270" anchor="t" anchorCtr="0">
          <a:noAutofit/>
        </a:bodyPr>
        <a:lstStyle/>
        <a:p>
          <a:pPr marL="285750" lvl="1" indent="-285750" algn="l" defTabSz="2266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5100" kern="1200" dirty="0"/>
            <a:t>매주 </a:t>
          </a:r>
          <a:r>
            <a:rPr lang="en-US" altLang="ko-KR" sz="5100" kern="1200" dirty="0"/>
            <a:t>2</a:t>
          </a:r>
          <a:r>
            <a:rPr lang="ko-KR" altLang="en-US" sz="5100" kern="1200" dirty="0"/>
            <a:t>번씩 팀원과 회의</a:t>
          </a:r>
        </a:p>
      </dsp:txBody>
      <dsp:txXfrm>
        <a:off x="0" y="5623025"/>
        <a:ext cx="12192000" cy="1210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9844"/>
            <a:ext cx="6875551" cy="4379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3210" y="9506667"/>
            <a:ext cx="8042832" cy="43792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9639" y="6716659"/>
            <a:ext cx="4382028" cy="73452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132" y="1262389"/>
            <a:ext cx="15503694" cy="6385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49144" y="4984706"/>
            <a:ext cx="1800158" cy="30545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439843"/>
            <a:ext cx="6875551" cy="43792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7" y="9557173"/>
            <a:ext cx="6859551" cy="43792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9245" y="2673921"/>
            <a:ext cx="9220815" cy="25524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9844"/>
            <a:ext cx="7234494" cy="3862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9554352"/>
            <a:ext cx="6859551" cy="4407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B041C59-AAF5-4925-BE89-B7842DC5B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518816"/>
            <a:ext cx="8077200" cy="52493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25C9EC-0CEC-4A65-8D6C-9A0C6409D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3112" y="2518816"/>
            <a:ext cx="3618575" cy="24079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38471F-33D5-42BA-AF77-D0864B688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3112" y="5423898"/>
            <a:ext cx="4528071" cy="2937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B5C8BD-9AB8-4986-BF37-31AF32460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2200" y="1815028"/>
            <a:ext cx="4024313" cy="3444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9844"/>
            <a:ext cx="6770921" cy="4379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9557173"/>
            <a:ext cx="6875551" cy="437924"/>
          </a:xfrm>
          <a:prstGeom prst="rect">
            <a:avLst/>
          </a:prstGeom>
        </p:spPr>
      </p:pic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E6980D77-4A79-49A1-BAD1-A9AA9005E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9568947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9844"/>
            <a:ext cx="6770921" cy="4379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9557173"/>
            <a:ext cx="6875551" cy="4379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D3BE3D-F403-4BB6-9E84-E329708F8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267" y="1695602"/>
            <a:ext cx="4876800" cy="68957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9A0645-E31E-4CFE-B299-D144B6163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442" y="2095500"/>
            <a:ext cx="804827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3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9844"/>
            <a:ext cx="6770921" cy="4379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9557173"/>
            <a:ext cx="6875551" cy="4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9844"/>
            <a:ext cx="6523753" cy="3862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05359" y="9557173"/>
            <a:ext cx="6875551" cy="4379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5B21D6-590A-4043-A1D3-7C0884D64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1835645"/>
            <a:ext cx="4993525" cy="57353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B0CBA0-9CAD-42B6-9AD1-3694BAC41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624" y="2202378"/>
            <a:ext cx="4648200" cy="53686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A794C1-FA75-44D9-A2F0-B9A2953D51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559"/>
          <a:stretch/>
        </p:blipFill>
        <p:spPr>
          <a:xfrm>
            <a:off x="1093510" y="2202378"/>
            <a:ext cx="5486400" cy="11050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7B3A7D-8F6C-418E-BA5B-D99D97B2B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546" y="3599088"/>
            <a:ext cx="5678285" cy="13736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9844"/>
            <a:ext cx="6978059" cy="3862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9557173"/>
            <a:ext cx="6875551" cy="437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B27278-161A-4026-BFEF-C6865CAD6DE3}"/>
              </a:ext>
            </a:extLst>
          </p:cNvPr>
          <p:cNvSpPr txBox="1"/>
          <p:nvPr/>
        </p:nvSpPr>
        <p:spPr>
          <a:xfrm>
            <a:off x="2438400" y="2405551"/>
            <a:ext cx="100360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2016722074 </a:t>
            </a:r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김영태</a:t>
            </a:r>
            <a:endParaRPr lang="en-US" altLang="ko-KR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</a:p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010-6366-6302</a:t>
            </a:r>
          </a:p>
          <a:p>
            <a:endParaRPr lang="en-US" altLang="ko-KR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2016722056 </a:t>
            </a:r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김대희</a:t>
            </a:r>
            <a:endParaRPr lang="en-US" altLang="ko-KR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</a:p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010-9910-9823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4368253" cy="7474736"/>
            <a:chOff x="-342857" y="1405489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226" y="933120"/>
              <a:ext cx="12597741" cy="531553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726" y="3999077"/>
              <a:ext cx="8290755" cy="534629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7" y="439843"/>
            <a:ext cx="6875551" cy="4379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9557173"/>
            <a:ext cx="8042832" cy="4379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</Words>
  <Application>Microsoft Office PowerPoint</Application>
  <PresentationFormat>사용자 지정</PresentationFormat>
  <Paragraphs>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김영태</cp:lastModifiedBy>
  <cp:revision>5</cp:revision>
  <dcterms:created xsi:type="dcterms:W3CDTF">2022-04-09T16:02:11Z</dcterms:created>
  <dcterms:modified xsi:type="dcterms:W3CDTF">2022-04-09T10:08:24Z</dcterms:modified>
</cp:coreProperties>
</file>