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F9AF170-9B28-4C62-97D2-BCDAF4E2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8015"/>
            <a:ext cx="17370611" cy="97709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96800" y="5067300"/>
            <a:ext cx="3733800" cy="2718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4006" y="2673921"/>
            <a:ext cx="9286884" cy="30068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7052"/>
            <a:ext cx="7419646" cy="4599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3542" y="3010596"/>
            <a:ext cx="14046027" cy="24569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8888" y="7028739"/>
            <a:ext cx="14566448" cy="10518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7052"/>
            <a:ext cx="6763772" cy="459923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05921EB-AFDD-408E-AE06-2A216B8E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24" y="5240290"/>
            <a:ext cx="5657776" cy="35814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B53CF36-9587-4168-9740-8952D9114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2765752"/>
            <a:ext cx="4267200" cy="605593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2482B66-B5C6-43B8-84E3-8D3C46CB5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2765752"/>
            <a:ext cx="4269477" cy="605593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6B83DE2-58E7-4785-9BBE-3C43BDC1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24" y="1599422"/>
            <a:ext cx="5657776" cy="3523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7052"/>
            <a:ext cx="6805296" cy="459923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83FD88E-998B-4775-8B70-A9C7EB8A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83" y="1785251"/>
            <a:ext cx="5334000" cy="5931711"/>
          </a:xfrm>
          <a:prstGeom prst="rect">
            <a:avLst/>
          </a:prstGeom>
        </p:spPr>
      </p:pic>
      <p:pic>
        <p:nvPicPr>
          <p:cNvPr id="6" name="그림 5" descr="텍스트, 신문, 서류, 스크린샷이(가) 표시된 사진&#10;&#10;자동 생성된 설명">
            <a:extLst>
              <a:ext uri="{FF2B5EF4-FFF2-40B4-BE49-F238E27FC236}">
                <a16:creationId xmlns:a16="http://schemas.microsoft.com/office/drawing/2014/main" id="{EE36A303-A474-484B-BEE3-DADE2F450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8" y="1789086"/>
            <a:ext cx="5516737" cy="59278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3491" y="1377950"/>
            <a:ext cx="14368253" cy="7474736"/>
            <a:chOff x="-63491" y="1377950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5860" y="905581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5092" y="3971539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9553810"/>
            <a:ext cx="137140" cy="461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김영태</cp:lastModifiedBy>
  <cp:revision>6</cp:revision>
  <dcterms:created xsi:type="dcterms:W3CDTF">2022-01-05T16:24:10Z</dcterms:created>
  <dcterms:modified xsi:type="dcterms:W3CDTF">2022-01-06T06:48:05Z</dcterms:modified>
</cp:coreProperties>
</file>