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4" r:id="rId13"/>
  </p:sldMasterIdLst>
  <p:sldIdLst>
    <p:sldId id="256" r:id="rId15"/>
    <p:sldId id="257" r:id="rId16"/>
    <p:sldId id="258" r:id="rId17"/>
    <p:sldId id="262" r:id="rId18"/>
    <p:sldId id="263" r:id="rId19"/>
    <p:sldId id="264" r:id="rId20"/>
    <p:sldId id="259" r:id="rId21"/>
    <p:sldId id="265" r:id="rId22"/>
    <p:sldId id="266" r:id="rId23"/>
    <p:sldId id="269" r:id="rId24"/>
    <p:sldId id="268" r:id="rId25"/>
    <p:sldId id="270" r:id="rId26"/>
    <p:sldId id="261" r:id="rId2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9" userDrawn="1">
          <p15:clr>
            <a:srgbClr val="A4A3A4"/>
          </p15:clr>
        </p15:guide>
        <p15:guide id="1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64" d="100"/>
          <a:sy n="64" d="100"/>
        </p:scale>
        <p:origin x="-1392" y="-96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7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070919039.png"></Relationship><Relationship Id="rId3" Type="http://schemas.openxmlformats.org/officeDocument/2006/relationships/image" Target="../media/image7.png"></Relationship><Relationship Id="rId4" Type="http://schemas.openxmlformats.org/officeDocument/2006/relationships/image" Target="../media/fImage1266991891382.png"></Relationship><Relationship Id="rId5" Type="http://schemas.openxmlformats.org/officeDocument/2006/relationships/image" Target="../media/fImage780191826551.png"></Relationship><Relationship Id="rId6" Type="http://schemas.openxmlformats.org/officeDocument/2006/relationships/image" Target="../media/fImage361541814278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61541922067.png"></Relationship><Relationship Id="rId3" Type="http://schemas.openxmlformats.org/officeDocument/2006/relationships/image" Target="../media/fImage780191932033.png"></Relationship><Relationship Id="rId4" Type="http://schemas.openxmlformats.org/officeDocument/2006/relationships/image" Target="../media/fImage3029041955336.png"></Relationship><Relationship Id="rId5" Type="http://schemas.openxmlformats.org/officeDocument/2006/relationships/image" Target="../media/fImage1912551963677.png"></Relationship><Relationship Id="rId6" Type="http://schemas.openxmlformats.org/officeDocument/2006/relationships/image" Target="../media/image8.png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image9.png"></Relationship><Relationship Id="rId3" Type="http://schemas.openxmlformats.org/officeDocument/2006/relationships/image" Target="../media/image10.png"></Relationship><Relationship Id="rId4" Type="http://schemas.openxmlformats.org/officeDocument/2006/relationships/image" Target="../media/image11.png"></Relationship><Relationship Id="rId5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image" Target="../media/image3.png"></Relationship><Relationship Id="rId4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4.png"></Relationship><Relationship Id="rId3" Type="http://schemas.openxmlformats.org/officeDocument/2006/relationships/image" Target="../media/image5.png"></Relationship><Relationship Id="rId4" Type="http://schemas.openxmlformats.org/officeDocument/2006/relationships/image" Target="../media/image6.png"></Relationship><Relationship Id="rId5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7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7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7.png"></Relationship><Relationship Id="rId3" Type="http://schemas.openxmlformats.org/officeDocument/2006/relationships/image" Target="../media/fImage361541262818.png"></Relationship><Relationship Id="rId4" Type="http://schemas.openxmlformats.org/officeDocument/2006/relationships/image" Target="../media/fImage780191274828.png"></Relationship><Relationship Id="rId5" Type="http://schemas.openxmlformats.org/officeDocument/2006/relationships/image" Target="../media/fImage3029041311356.png"></Relationship><Relationship Id="rId6" Type="http://schemas.openxmlformats.org/officeDocument/2006/relationships/image" Target="../media/fImage1912551329729.png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7.png"></Relationship><Relationship Id="rId3" Type="http://schemas.openxmlformats.org/officeDocument/2006/relationships/image" Target="../media/fImage36154342818.png"></Relationship><Relationship Id="rId4" Type="http://schemas.openxmlformats.org/officeDocument/2006/relationships/image" Target="../media/fImage78019354828.png"></Relationship><Relationship Id="rId5" Type="http://schemas.openxmlformats.org/officeDocument/2006/relationships/image" Target="../media/fImage1266991351356.png"></Relationship><Relationship Id="rId6" Type="http://schemas.openxmlformats.org/officeDocument/2006/relationships/image" Target="../media/fImage522541369729.png"></Relationship><Relationship Id="rId7" Type="http://schemas.openxmlformats.org/officeDocument/2006/relationships/image" Target="../media/fImage894261371927.png"></Relationship><Relationship Id="rId8" Type="http://schemas.openxmlformats.org/officeDocument/2006/relationships/image" Target="../media/fImage207091385137.png"></Relationship><Relationship Id="rId9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7.png"></Relationship><Relationship Id="rId3" Type="http://schemas.openxmlformats.org/officeDocument/2006/relationships/image" Target="../media/fImage780191419968.png"></Relationship><Relationship Id="rId4" Type="http://schemas.openxmlformats.org/officeDocument/2006/relationships/image" Target="../media/fImage222501484266.png"></Relationship><Relationship Id="rId5" Type="http://schemas.openxmlformats.org/officeDocument/2006/relationships/image" Target="../media/fImage100291522538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7.png"></Relationship><Relationship Id="rId3" Type="http://schemas.openxmlformats.org/officeDocument/2006/relationships/image" Target="../media/fImage361541569526.png"></Relationship><Relationship Id="rId4" Type="http://schemas.openxmlformats.org/officeDocument/2006/relationships/image" Target="../media/fImage256191644089.png"></Relationship><Relationship Id="rId5" Type="http://schemas.openxmlformats.org/officeDocument/2006/relationships/image" Target="../media/fImage18541659064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3525" y="1273175"/>
            <a:ext cx="15005685" cy="5771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1264285" y="3183255"/>
            <a:ext cx="897509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36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Advancement of Abnormal Signal Detection System Algorithm</a:t>
            </a:r>
            <a:endParaRPr lang="ko-KR" altLang="en-US" sz="36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1268095" y="2058670"/>
            <a:ext cx="8975090" cy="7391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4200" b="1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1268095" y="1753870"/>
            <a:ext cx="8982075" cy="14471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4400" b="1">
                <a:latin typeface="맑은 고딕" charset="0"/>
                <a:ea typeface="맑은 고딕" charset="0"/>
              </a:rPr>
              <a:t>이상신호 감지 시스템 알고리즘의 고도화</a:t>
            </a:r>
            <a:endParaRPr lang="ko-KR" altLang="en-US" sz="4400" b="1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1264285" y="5621655"/>
            <a:ext cx="6096635" cy="206184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3200" b="1">
                <a:ln w="0" cap="flat" cmpd="sng">
                  <a:solidFill>
                    <a:schemeClr val="tx1">
                      <a:lumMod val="50000"/>
                      <a:lumOff val="50000"/>
                      <a:alpha val="10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- What Signal ?</a:t>
            </a:r>
            <a:endParaRPr lang="ko-KR" altLang="en-US" sz="3200" b="1">
              <a:ln w="0" cap="flat" cmpd="sng">
                <a:solidFill>
                  <a:schemeClr val="tx1">
                    <a:lumMod val="50000"/>
                    <a:lumOff val="50000"/>
                    <a:alpha val="100000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3200" b="1">
              <a:ln w="0" cap="flat" cmpd="sng">
                <a:solidFill>
                  <a:schemeClr val="tx1">
                    <a:lumMod val="50000"/>
                    <a:lumOff val="50000"/>
                    <a:alpha val="100000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3200" b="1">
              <a:ln w="0" cap="flat" cmpd="sng">
                <a:solidFill>
                  <a:schemeClr val="tx1">
                    <a:lumMod val="50000"/>
                    <a:lumOff val="50000"/>
                    <a:alpha val="100000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3200" b="1">
                <a:ln w="0" cap="flat" cmpd="sng">
                  <a:solidFill>
                    <a:schemeClr val="tx1">
                      <a:lumMod val="50000"/>
                      <a:lumOff val="50000"/>
                      <a:alpha val="10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- How to Advancement ?</a:t>
            </a:r>
            <a:endParaRPr lang="ko-KR" altLang="en-US" sz="3200" b="1">
              <a:ln w="0" cap="flat" cmpd="sng">
                <a:solidFill>
                  <a:schemeClr val="tx1">
                    <a:lumMod val="50000"/>
                    <a:lumOff val="50000"/>
                    <a:alpha val="100000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" name="Picture " descr="C:/Users/eogml9707/AppData/Roaming/PolarisOffice/ETemp/7380_17676272/image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36880"/>
            <a:ext cx="6764655" cy="4603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78" descr="C:/Users/eogml9707/AppData/Roaming/PolarisOffice/ETemp/7380_17676272/fImage207091903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577830" y="7539355"/>
            <a:ext cx="5868035" cy="2524760"/>
          </a:xfrm>
          <a:prstGeom prst="rect"/>
          <a:noFill/>
          <a:ln w="9525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  <a:round/>
          </a:ln>
        </p:spPr>
      </p:pic>
      <p:sp>
        <p:nvSpPr>
          <p:cNvPr id="3" name="Rect 0"/>
          <p:cNvSpPr txBox="1">
            <a:spLocks/>
          </p:cNvSpPr>
          <p:nvPr/>
        </p:nvSpPr>
        <p:spPr>
          <a:xfrm rot="0">
            <a:off x="1264285" y="3183255"/>
            <a:ext cx="897509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36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Advancement of Abnormal Signal Detection System Algorithm</a:t>
            </a:r>
            <a:endParaRPr lang="ko-KR" altLang="en-US" sz="36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1268095" y="2058670"/>
            <a:ext cx="8975090" cy="7391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4200" b="1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1268095" y="1753870"/>
            <a:ext cx="8982075" cy="14471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4400" b="1">
                <a:latin typeface="맑은 고딕" charset="0"/>
                <a:ea typeface="맑은 고딕" charset="0"/>
              </a:rPr>
              <a:t>이상신호 감지 시스템 알고리즘의 고도화</a:t>
            </a:r>
            <a:endParaRPr lang="ko-KR" altLang="en-US" sz="4400" b="1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1264285" y="5621655"/>
            <a:ext cx="6096635" cy="29229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3200" b="1">
                <a:ln w="0" cap="flat" cmpd="sng">
                  <a:solidFill>
                    <a:schemeClr val="tx1">
                      <a:lumMod val="50000"/>
                      <a:lumOff val="50000"/>
                      <a:alpha val="10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- What Signal ?</a:t>
            </a:r>
            <a:endParaRPr lang="ko-KR" altLang="en-US" sz="3200" b="1">
              <a:ln w="0" cap="flat" cmpd="sng">
                <a:solidFill>
                  <a:schemeClr val="tx1">
                    <a:lumMod val="50000"/>
                    <a:lumOff val="50000"/>
                    <a:alpha val="100000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2800" b="1">
                <a:ln w="0" cap="flat" cmpd="sng">
                  <a:solidFill>
                    <a:schemeClr val="tx1">
                      <a:lumMod val="50000"/>
                      <a:lumOff val="50000"/>
                      <a:alpha val="1000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ECG signal ...</a:t>
            </a:r>
            <a:endParaRPr lang="ko-KR" altLang="en-US" sz="2800" b="1">
              <a:ln w="0" cap="flat" cmpd="sng">
                <a:solidFill>
                  <a:schemeClr val="tx1">
                    <a:lumMod val="50000"/>
                    <a:lumOff val="50000"/>
                    <a:alpha val="100000"/>
                  </a:scheme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3200" b="1">
              <a:ln w="0" cap="flat" cmpd="sng">
                <a:solidFill>
                  <a:schemeClr val="tx1">
                    <a:lumMod val="50000"/>
                    <a:lumOff val="50000"/>
                    <a:alpha val="100000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3200" b="1">
                <a:ln w="0" cap="flat" cmpd="sng">
                  <a:solidFill>
                    <a:schemeClr val="tx1">
                      <a:lumMod val="50000"/>
                      <a:lumOff val="50000"/>
                      <a:alpha val="10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- How to Advancement ?</a:t>
            </a:r>
            <a:endParaRPr lang="ko-KR" altLang="en-US" sz="3200" b="1">
              <a:ln w="0" cap="flat" cmpd="sng">
                <a:solidFill>
                  <a:schemeClr val="tx1">
                    <a:lumMod val="50000"/>
                    <a:lumOff val="50000"/>
                    <a:alpha val="100000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2800" b="1">
                <a:ln w="0" cap="flat" cmpd="sng">
                  <a:solidFill>
                    <a:schemeClr val="tx1">
                      <a:lumMod val="50000"/>
                      <a:lumOff val="50000"/>
                      <a:alpha val="1000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CDAE, LSTM AE ...</a:t>
            </a:r>
            <a:endParaRPr lang="ko-KR" altLang="en-US" sz="2800" b="1">
              <a:ln w="0" cap="flat" cmpd="sng">
                <a:solidFill>
                  <a:schemeClr val="tx1">
                    <a:lumMod val="50000"/>
                    <a:lumOff val="50000"/>
                    <a:alpha val="100000"/>
                  </a:scheme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3200" b="1">
              <a:ln w="0" cap="flat" cmpd="sng">
                <a:solidFill>
                  <a:schemeClr val="tx1">
                    <a:lumMod val="50000"/>
                    <a:lumOff val="50000"/>
                    <a:alpha val="100000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" name="Picture " descr="C:/Users/eogml9707/AppData/Roaming/PolarisOffice/ETemp/7380_17676272/image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36880"/>
            <a:ext cx="6764655" cy="460375"/>
          </a:xfrm>
          <a:prstGeom prst="rect"/>
          <a:noFill/>
        </p:spPr>
      </p:pic>
      <p:pic>
        <p:nvPicPr>
          <p:cNvPr id="11" name="그림 75" descr="C:/Users/eogml9707/AppData/Roaming/PolarisOffice/ETemp/7380_17676272/fImage126699189138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449425" y="3927475"/>
            <a:ext cx="3833495" cy="4269740"/>
          </a:xfrm>
          <a:prstGeom prst="rect"/>
          <a:noFill/>
          <a:ln w="9525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  <a:round/>
          </a:ln>
        </p:spPr>
      </p:pic>
      <p:pic>
        <p:nvPicPr>
          <p:cNvPr id="10" name="그림 65" descr="C:/Users/eogml9707/AppData/Roaming/PolarisOffice/ETemp/7380_17676272/fImage78019182655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83450" y="4589780"/>
            <a:ext cx="6858635" cy="2753360"/>
          </a:xfrm>
          <a:prstGeom prst="rect"/>
          <a:noFill/>
          <a:ln w="9525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  <a:round/>
          </a:ln>
        </p:spPr>
      </p:pic>
      <p:pic>
        <p:nvPicPr>
          <p:cNvPr id="9" name="그림 64" descr="C:/Users/eogml9707/AppData/Roaming/PolarisOffice/ETemp/7380_17676272/fImage36154181427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60305" y="2045970"/>
            <a:ext cx="7853680" cy="1736090"/>
          </a:xfrm>
          <a:prstGeom prst="rect"/>
          <a:noFill/>
          <a:ln w="9525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" descr="C:/Users/eogml9707/AppData/Roaming/PolarisOffice/ETemp/7380_17676272/fImage3615419220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8630" y="1651000"/>
            <a:ext cx="7289800" cy="1612265"/>
          </a:xfrm>
          <a:prstGeom prst="rect"/>
          <a:noFill/>
        </p:spPr>
      </p:pic>
      <p:pic>
        <p:nvPicPr>
          <p:cNvPr id="4" name="Picture " descr="C:/Users/eogml9707/AppData/Roaming/PolarisOffice/ETemp/7380_17676272/fImage78019193203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555605" y="1475105"/>
            <a:ext cx="6858635" cy="2753360"/>
          </a:xfrm>
          <a:prstGeom prst="rect"/>
          <a:noFill/>
        </p:spPr>
      </p:pic>
      <p:cxnSp>
        <p:nvCxnSpPr>
          <p:cNvPr id="5" name="Rect 0"/>
          <p:cNvCxnSpPr/>
          <p:nvPr/>
        </p:nvCxnSpPr>
        <p:spPr>
          <a:xfrm rot="0">
            <a:off x="9164320" y="1580515"/>
            <a:ext cx="2540" cy="742823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" descr="C:/Users/eogml9707/AppData/Roaming/PolarisOffice/ETemp/7380_17676272/fImage3029041955336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0235" y="1829435"/>
            <a:ext cx="7167880" cy="6535420"/>
          </a:xfrm>
          <a:prstGeom prst="rect"/>
          <a:noFill/>
        </p:spPr>
      </p:pic>
      <p:pic>
        <p:nvPicPr>
          <p:cNvPr id="7" name="Picture " descr="C:/Users/eogml9707/AppData/Roaming/PolarisOffice/ETemp/7380_17676272/fImage191255196367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647045" y="1457325"/>
            <a:ext cx="6725285" cy="6220460"/>
          </a:xfrm>
          <a:prstGeom prst="rect"/>
          <a:noFill/>
        </p:spPr>
      </p:pic>
      <p:pic>
        <p:nvPicPr>
          <p:cNvPr id="8" name="그림 81" descr="C:/Users/eogml9707/AppData/Roaming/PolarisOffice/ETemp/7380_17676272/image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36880"/>
            <a:ext cx="6805930" cy="4603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3500" y="1377950"/>
            <a:ext cx="14368145" cy="7474585"/>
            <a:chOff x="-63500" y="1377950"/>
            <a:chExt cx="14368145" cy="74745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5940" y="905510"/>
              <a:ext cx="12597765" cy="629856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5300" y="3971290"/>
              <a:ext cx="8569325" cy="629856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6525" y="9553575"/>
            <a:ext cx="137160" cy="461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87785" y="5100320"/>
            <a:ext cx="2501265" cy="18211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3840" y="2673985"/>
            <a:ext cx="9286875" cy="3006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6525" y="436880"/>
            <a:ext cx="7419340" cy="4597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43785" y="3010535"/>
            <a:ext cx="14046200" cy="245681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78740" y="7028815"/>
            <a:ext cx="14566265" cy="1051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7"/>
          <p:cNvSpPr txBox="1">
            <a:spLocks/>
          </p:cNvSpPr>
          <p:nvPr/>
        </p:nvSpPr>
        <p:spPr>
          <a:xfrm rot="0">
            <a:off x="1264285" y="3183255"/>
            <a:ext cx="897509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36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Advancement of Abnormal Signal Detection System Algorithm</a:t>
            </a:r>
            <a:endParaRPr lang="ko-KR" altLang="en-US" sz="36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8"/>
          <p:cNvSpPr txBox="1">
            <a:spLocks/>
          </p:cNvSpPr>
          <p:nvPr/>
        </p:nvSpPr>
        <p:spPr>
          <a:xfrm rot="0">
            <a:off x="1268095" y="2058670"/>
            <a:ext cx="8975090" cy="7391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4200" b="1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1"/>
          <p:cNvSpPr txBox="1">
            <a:spLocks/>
          </p:cNvSpPr>
          <p:nvPr/>
        </p:nvSpPr>
        <p:spPr>
          <a:xfrm rot="0">
            <a:off x="1268095" y="1753870"/>
            <a:ext cx="8982075" cy="14471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4400" b="1">
                <a:latin typeface="맑은 고딕" charset="0"/>
                <a:ea typeface="맑은 고딕" charset="0"/>
              </a:rPr>
              <a:t>이상신호 감지 시스템 알고리즘의 고도화</a:t>
            </a:r>
            <a:endParaRPr lang="ko-KR" altLang="en-US" sz="4400" b="1">
              <a:latin typeface="맑은 고딕" charset="0"/>
              <a:ea typeface="맑은 고딕" charset="0"/>
            </a:endParaRPr>
          </a:p>
        </p:txBody>
      </p:sp>
      <p:pic>
        <p:nvPicPr>
          <p:cNvPr id="6" name="그림 21" descr="C:/Users/eogml9707/AppData/Roaming/PolarisOffice/ETemp/7380_17676272/image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36880"/>
            <a:ext cx="6764655" cy="4603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1264285" y="3183255"/>
            <a:ext cx="897509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36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Advancement of Abnormal Signal Detection System Algorithm</a:t>
            </a:r>
            <a:endParaRPr lang="ko-KR" altLang="en-US" sz="36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1268095" y="2058670"/>
            <a:ext cx="8975090" cy="7391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4200" b="1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1268095" y="1753870"/>
            <a:ext cx="8982075" cy="14471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4400" b="1">
                <a:latin typeface="맑은 고딕" charset="0"/>
                <a:ea typeface="맑은 고딕" charset="0"/>
              </a:rPr>
              <a:t>이상신호 감지 시스템 알고리즘의 고도화</a:t>
            </a:r>
            <a:endParaRPr lang="ko-KR" altLang="en-US" sz="4400" b="1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6"/>
          <p:cNvSpPr txBox="1">
            <a:spLocks/>
          </p:cNvSpPr>
          <p:nvPr/>
        </p:nvSpPr>
        <p:spPr>
          <a:xfrm rot="0">
            <a:off x="1264285" y="5621655"/>
            <a:ext cx="609663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3200" b="1">
                <a:ln w="0" cap="flat" cmpd="sng">
                  <a:solidFill>
                    <a:schemeClr val="tx1">
                      <a:lumMod val="50000"/>
                      <a:lumOff val="50000"/>
                      <a:alpha val="10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- What Signal ?</a:t>
            </a:r>
            <a:endParaRPr lang="ko-KR" altLang="en-US" sz="3200" b="1">
              <a:ln w="0" cap="flat" cmpd="sng">
                <a:solidFill>
                  <a:schemeClr val="tx1">
                    <a:lumMod val="50000"/>
                    <a:lumOff val="50000"/>
                    <a:alpha val="100000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3200" b="1">
              <a:ln w="0" cap="flat" cmpd="sng">
                <a:solidFill>
                  <a:schemeClr val="tx1">
                    <a:lumMod val="50000"/>
                    <a:lumOff val="50000"/>
                    <a:alpha val="100000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3200" b="1">
              <a:ln w="0" cap="flat" cmpd="sng">
                <a:solidFill>
                  <a:schemeClr val="tx1">
                    <a:lumMod val="50000"/>
                    <a:lumOff val="50000"/>
                    <a:alpha val="100000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3200" b="1">
                <a:ln w="0" cap="flat" cmpd="sng">
                  <a:solidFill>
                    <a:schemeClr val="tx1">
                      <a:lumMod val="50000"/>
                      <a:lumOff val="50000"/>
                      <a:alpha val="10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맑은 고딕" charset="0"/>
                <a:ea typeface="맑은 고딕" charset="0"/>
              </a:rPr>
              <a:t>- How to Advancement ?</a:t>
            </a:r>
            <a:endParaRPr lang="ko-KR" altLang="en-US" sz="3200" b="1">
              <a:ln w="0" cap="flat" cmpd="sng">
                <a:solidFill>
                  <a:schemeClr val="tx1">
                    <a:lumMod val="50000"/>
                    <a:lumOff val="50000"/>
                    <a:alpha val="100000"/>
                  </a:schemeClr>
                </a:solidFill>
                <a:prstDash val="solid"/>
              </a:ln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8" name="그림 22" descr="C:/Users/eogml9707/AppData/Roaming/PolarisOffice/ETemp/7380_17676272/image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36880"/>
            <a:ext cx="6764655" cy="4603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" descr="C:/Users/eogml9707/AppData/Roaming/PolarisOffice/ETemp/7380_17676272/image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36880"/>
            <a:ext cx="6764655" cy="460375"/>
          </a:xfrm>
          <a:prstGeom prst="rect"/>
          <a:noFill/>
        </p:spPr>
      </p:pic>
      <p:pic>
        <p:nvPicPr>
          <p:cNvPr id="3" name="Picture " descr="C:/Users/eogml9707/AppData/Roaming/PolarisOffice/ETemp/7380_17676272/fImage36154126281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8630" y="1651000"/>
            <a:ext cx="7289800" cy="1612265"/>
          </a:xfrm>
          <a:prstGeom prst="rect"/>
          <a:noFill/>
        </p:spPr>
      </p:pic>
      <p:pic>
        <p:nvPicPr>
          <p:cNvPr id="4" name="Picture " descr="C:/Users/eogml9707/AppData/Roaming/PolarisOffice/ETemp/7380_17676272/fImage78019127482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555605" y="1475105"/>
            <a:ext cx="6858635" cy="2753360"/>
          </a:xfrm>
          <a:prstGeom prst="rect"/>
          <a:noFill/>
        </p:spPr>
      </p:pic>
      <p:cxnSp>
        <p:nvCxnSpPr>
          <p:cNvPr id="5" name="Rect 0"/>
          <p:cNvCxnSpPr/>
          <p:nvPr/>
        </p:nvCxnSpPr>
        <p:spPr>
          <a:xfrm rot="0">
            <a:off x="9164320" y="1580515"/>
            <a:ext cx="2540" cy="742823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19" descr="C:/Users/eogml9707/AppData/Roaming/PolarisOffice/ETemp/7380_17676272/fImage3029041311356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0235" y="1829435"/>
            <a:ext cx="7167880" cy="6535420"/>
          </a:xfrm>
          <a:prstGeom prst="rect"/>
          <a:noFill/>
        </p:spPr>
      </p:pic>
      <p:pic>
        <p:nvPicPr>
          <p:cNvPr id="7" name="그림 20" descr="C:/Users/eogml9707/AppData/Roaming/PolarisOffice/ETemp/7380_17676272/fImage191255132972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647045" y="1457325"/>
            <a:ext cx="6725285" cy="62204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C:/Users/eogml9707/AppData/Roaming/PolarisOffice/ETemp/7380_17676272/image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36880"/>
            <a:ext cx="6764655" cy="460375"/>
          </a:xfrm>
          <a:prstGeom prst="rect"/>
          <a:noFill/>
        </p:spPr>
      </p:pic>
      <p:pic>
        <p:nvPicPr>
          <p:cNvPr id="3" name="그림 3" descr="C:/Users/eogml9707/AppData/Roaming/PolarisOffice/ETemp/7380_17676272/fImage3615434281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8630" y="1651000"/>
            <a:ext cx="7289800" cy="1612265"/>
          </a:xfrm>
          <a:prstGeom prst="rect"/>
          <a:noFill/>
        </p:spPr>
      </p:pic>
      <p:pic>
        <p:nvPicPr>
          <p:cNvPr id="4" name="그림 4" descr="C:/Users/eogml9707/AppData/Roaming/PolarisOffice/ETemp/7380_17676272/fImage7801935482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555605" y="1475105"/>
            <a:ext cx="6858635" cy="2753360"/>
          </a:xfrm>
          <a:prstGeom prst="rect"/>
          <a:noFill/>
        </p:spPr>
      </p:pic>
      <p:cxnSp>
        <p:nvCxnSpPr>
          <p:cNvPr id="5" name="도형 6"/>
          <p:cNvCxnSpPr/>
          <p:nvPr/>
        </p:nvCxnSpPr>
        <p:spPr>
          <a:xfrm rot="0">
            <a:off x="9164320" y="1580515"/>
            <a:ext cx="2540" cy="286766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23" descr="C:/Users/eogml9707/AppData/Roaming/PolarisOffice/ETemp/7380_17676272/fImage1266991351356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14165" y="5284470"/>
            <a:ext cx="4205605" cy="4683125"/>
          </a:xfrm>
          <a:prstGeom prst="rect"/>
          <a:noFill/>
          <a:ln w="9525" cap="flat" cmpd="sng">
            <a:solidFill>
              <a:schemeClr val="bg1">
                <a:lumMod val="95000"/>
                <a:lumOff val="0"/>
                <a:alpha val="100000"/>
              </a:schemeClr>
            </a:solidFill>
            <a:prstDash val="solid"/>
            <a:round/>
          </a:ln>
        </p:spPr>
      </p:pic>
      <p:pic>
        <p:nvPicPr>
          <p:cNvPr id="7" name="그림 24" descr="C:/Users/eogml9707/AppData/Roaming/PolarisOffice/ETemp/7380_17676272/fImage52254136972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1510" y="4905375"/>
            <a:ext cx="3966210" cy="3121025"/>
          </a:xfrm>
          <a:prstGeom prst="rect"/>
          <a:noFill/>
          <a:ln w="9525" cap="flat" cmpd="sng">
            <a:solidFill>
              <a:schemeClr val="bg1">
                <a:lumMod val="95000"/>
                <a:lumOff val="0"/>
                <a:alpha val="100000"/>
              </a:schemeClr>
            </a:solidFill>
            <a:prstDash val="solid"/>
            <a:round/>
          </a:ln>
        </p:spPr>
      </p:pic>
      <p:pic>
        <p:nvPicPr>
          <p:cNvPr id="8" name="그림 25" descr="C:/Users/eogml9707/AppData/Roaming/PolarisOffice/ETemp/7380_17676272/fImage894261371927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25995" y="4763770"/>
            <a:ext cx="6209665" cy="3409950"/>
          </a:xfrm>
          <a:prstGeom prst="rect"/>
          <a:noFill/>
          <a:ln w="9525" cap="flat" cmpd="sng">
            <a:solidFill>
              <a:schemeClr val="bg1">
                <a:lumMod val="95000"/>
                <a:lumOff val="0"/>
                <a:alpha val="100000"/>
              </a:schemeClr>
            </a:solidFill>
            <a:prstDash val="solid"/>
            <a:round/>
          </a:ln>
        </p:spPr>
      </p:pic>
      <p:pic>
        <p:nvPicPr>
          <p:cNvPr id="9" name="그림 26" descr="C:/Users/eogml9707/AppData/Roaming/PolarisOffice/ETemp/7380_17676272/fImage207091385137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87480" y="7056755"/>
            <a:ext cx="5831205" cy="2505075"/>
          </a:xfrm>
          <a:prstGeom prst="rect"/>
          <a:noFill/>
          <a:ln w="9525" cap="flat" cmpd="sng">
            <a:solidFill>
              <a:schemeClr val="bg1">
                <a:lumMod val="95000"/>
                <a:lumOff val="0"/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" descr="C:/Users/eogml9707/AppData/Roaming/PolarisOffice/ETemp/7380_17676272/image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36880"/>
            <a:ext cx="6764655" cy="460375"/>
          </a:xfrm>
          <a:prstGeom prst="rect"/>
          <a:noFill/>
        </p:spPr>
      </p:pic>
      <p:pic>
        <p:nvPicPr>
          <p:cNvPr id="4" name="Picture " descr="C:/Users/eogml9707/AppData/Roaming/PolarisOffice/ETemp/7380_17676272/fImage78019141996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555605" y="1475105"/>
            <a:ext cx="6858635" cy="2753360"/>
          </a:xfrm>
          <a:prstGeom prst="rect"/>
          <a:noFill/>
          <a:ln w="9525" cap="flat" cmpd="sng">
            <a:solidFill>
              <a:schemeClr val="bg1">
                <a:lumMod val="95000"/>
                <a:lumOff val="0"/>
                <a:alpha val="100000"/>
              </a:schemeClr>
            </a:solidFill>
            <a:prstDash val="solid"/>
            <a:round/>
          </a:ln>
        </p:spPr>
      </p:pic>
      <p:cxnSp>
        <p:nvCxnSpPr>
          <p:cNvPr id="5" name="Rect 0"/>
          <p:cNvCxnSpPr/>
          <p:nvPr/>
        </p:nvCxnSpPr>
        <p:spPr>
          <a:xfrm rot="0">
            <a:off x="9164320" y="1580515"/>
            <a:ext cx="2540" cy="286766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45" descr="C:/Users/eogml9707/AppData/Roaming/PolarisOffice/ETemp/7380_17676272/fImage222501484266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25360" y="5421630"/>
            <a:ext cx="7846695" cy="4038600"/>
          </a:xfrm>
          <a:prstGeom prst="rect"/>
          <a:noFill/>
        </p:spPr>
      </p:pic>
      <p:pic>
        <p:nvPicPr>
          <p:cNvPr id="7" name="그림 49" descr="C:/Users/eogml9707/AppData/Roaming/PolarisOffice/ETemp/7380_17676272/fImage10029152253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81150" y="1478280"/>
            <a:ext cx="4504055" cy="7597775"/>
          </a:xfrm>
          <a:prstGeom prst="rect"/>
          <a:noFill/>
        </p:spPr>
      </p:pic>
      <p:cxnSp>
        <p:nvCxnSpPr>
          <p:cNvPr id="8" name="도형 50"/>
          <p:cNvCxnSpPr/>
          <p:nvPr/>
        </p:nvCxnSpPr>
        <p:spPr>
          <a:xfrm rot="0" flipH="1">
            <a:off x="6106795" y="1546225"/>
            <a:ext cx="23495" cy="7394575"/>
          </a:xfrm>
          <a:prstGeom prst="straightConnector1"/>
          <a:ln w="9525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상자 51"/>
          <p:cNvSpPr txBox="1">
            <a:spLocks/>
          </p:cNvSpPr>
          <p:nvPr/>
        </p:nvSpPr>
        <p:spPr>
          <a:xfrm rot="0">
            <a:off x="2573655" y="9278620"/>
            <a:ext cx="351091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latin typeface="맑은 고딕" charset="0"/>
                <a:ea typeface="맑은 고딕" charset="0"/>
              </a:rPr>
              <a:t>Input signal == ounput signal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" descr="C:/Users/eogml9707/AppData/Roaming/PolarisOffice/ETemp/7380_17676272/image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46525" y="436880"/>
            <a:ext cx="6764655" cy="460375"/>
          </a:xfrm>
          <a:prstGeom prst="rect"/>
          <a:noFill/>
        </p:spPr>
      </p:pic>
      <p:pic>
        <p:nvPicPr>
          <p:cNvPr id="3" name="Picture " descr="C:/Users/eogml9707/AppData/Roaming/PolarisOffice/ETemp/7380_17676272/fImage36154156952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8630" y="1651000"/>
            <a:ext cx="7289800" cy="1612265"/>
          </a:xfrm>
          <a:prstGeom prst="rect"/>
          <a:noFill/>
          <a:ln w="9525" cap="flat" cmpd="sng">
            <a:solidFill>
              <a:schemeClr val="bg1">
                <a:lumMod val="95000"/>
                <a:lumOff val="0"/>
                <a:alpha val="100000"/>
              </a:schemeClr>
            </a:solidFill>
            <a:prstDash val="solid"/>
            <a:round/>
          </a:ln>
        </p:spPr>
      </p:pic>
      <p:cxnSp>
        <p:nvCxnSpPr>
          <p:cNvPr id="5" name="Rect 0"/>
          <p:cNvCxnSpPr/>
          <p:nvPr/>
        </p:nvCxnSpPr>
        <p:spPr>
          <a:xfrm rot="0">
            <a:off x="9164320" y="1580515"/>
            <a:ext cx="2540" cy="2867660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2" descr="C:/Users/eogml9707/AppData/Roaming/PolarisOffice/ETemp/7380_17676272/fImage25619164408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88525" y="1652270"/>
            <a:ext cx="7313930" cy="7491730"/>
          </a:xfrm>
          <a:prstGeom prst="rect"/>
          <a:noFill/>
        </p:spPr>
      </p:pic>
      <p:pic>
        <p:nvPicPr>
          <p:cNvPr id="7" name="그림 53" descr="C:/Users/eogml9707/AppData/Roaming/PolarisOffice/ETemp/7380_17676272/fImage1854165906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72735" y="5062855"/>
            <a:ext cx="3771265" cy="3787140"/>
          </a:xfrm>
          <a:prstGeom prst="rect"/>
          <a:noFill/>
        </p:spPr>
      </p:pic>
      <p:sp>
        <p:nvSpPr>
          <p:cNvPr id="8" name="텍스트 상자 54"/>
          <p:cNvSpPr txBox="1">
            <a:spLocks/>
          </p:cNvSpPr>
          <p:nvPr/>
        </p:nvSpPr>
        <p:spPr>
          <a:xfrm rot="0">
            <a:off x="869315" y="6174105"/>
            <a:ext cx="4594860" cy="15697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3200" b="1">
                <a:latin typeface="맑은 고딕" charset="0"/>
                <a:ea typeface="맑은 고딕" charset="0"/>
              </a:rPr>
              <a:t>Convolution layer   --&gt;</a:t>
            </a:r>
            <a:endParaRPr lang="ko-KR" altLang="en-US" sz="3200" b="1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3200" b="1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3200" b="1">
                <a:latin typeface="맑은 고딕" charset="0"/>
                <a:ea typeface="맑은 고딕" charset="0"/>
              </a:rPr>
              <a:t>Pooling layer	        --&gt;</a:t>
            </a:r>
            <a:endParaRPr lang="ko-KR" altLang="en-US" sz="3200" b="1">
              <a:latin typeface="맑은 고딕" charset="0"/>
              <a:ea typeface="맑은 고딕" charset="0"/>
            </a:endParaRPr>
          </a:p>
        </p:txBody>
      </p:sp>
      <p:cxnSp>
        <p:nvCxnSpPr>
          <p:cNvPr id="9" name="도형 57"/>
          <p:cNvCxnSpPr/>
          <p:nvPr/>
        </p:nvCxnSpPr>
        <p:spPr>
          <a:xfrm rot="0" flipV="1">
            <a:off x="8680450" y="4537710"/>
            <a:ext cx="2439035" cy="2291715"/>
          </a:xfrm>
          <a:prstGeom prst="straightConnector1"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officegen</Company>
  <DocSecurity>0</DocSecurity>
  <HyperlinksChanged>false</HyperlinksChanged>
  <Lines>0</Lines>
  <LinksUpToDate>false</LinksUpToDate>
  <Pages>13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officegen</dc:creator>
  <cp:lastModifiedBy>R Eg</cp:lastModifiedBy>
  <cp:version>9.102.57.42013</cp:version>
  <dcterms:modified xsi:type="dcterms:W3CDTF">2022-01-05T16:24:10Z</dcterms:modified>
</cp:coreProperties>
</file>