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62" r:id="rId5"/>
    <p:sldId id="271" r:id="rId6"/>
    <p:sldId id="270" r:id="rId7"/>
    <p:sldId id="261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9" userDrawn="1">
          <p15:clr>
            <a:srgbClr val="A4A3A4"/>
          </p15:clr>
        </p15:guide>
        <p15:guide id="1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66" d="100"/>
          <a:sy n="66" d="100"/>
        </p:scale>
        <p:origin x="1014" y="24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DA0881-D741-4127-AF62-14538A1C3E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02" y="2705100"/>
            <a:ext cx="9321800" cy="524351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F80A63-ACE8-4602-B957-9CEB70D15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0" y="3769524"/>
            <a:ext cx="6388097" cy="1116877"/>
          </a:xfrm>
          <a:prstGeom prst="rect">
            <a:avLst/>
          </a:prstGeom>
        </p:spPr>
      </p:pic>
      <p:pic>
        <p:nvPicPr>
          <p:cNvPr id="7" name="그림 6" descr="텍스트, 사람, 실내, 벽이(가) 표시된 사진&#10;&#10;자동 생성된 설명">
            <a:extLst>
              <a:ext uri="{FF2B5EF4-FFF2-40B4-BE49-F238E27FC236}">
                <a16:creationId xmlns:a16="http://schemas.microsoft.com/office/drawing/2014/main" id="{2E458A77-1E7B-411D-84F0-9617A44D46C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7" t="1921" r="9466" b="13194"/>
          <a:stretch/>
        </p:blipFill>
        <p:spPr>
          <a:xfrm>
            <a:off x="13581397" y="5466879"/>
            <a:ext cx="2326467" cy="3251201"/>
          </a:xfrm>
          <a:prstGeom prst="rect">
            <a:avLst/>
          </a:prstGeom>
        </p:spPr>
      </p:pic>
      <p:pic>
        <p:nvPicPr>
          <p:cNvPr id="9" name="그림 8" descr="사람, 실내, 벽이(가) 표시된 사진&#10;&#10;자동 생성된 설명">
            <a:extLst>
              <a:ext uri="{FF2B5EF4-FFF2-40B4-BE49-F238E27FC236}">
                <a16:creationId xmlns:a16="http://schemas.microsoft.com/office/drawing/2014/main" id="{956BEC12-5E96-4FED-B87E-46BA7FAF54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5454373"/>
            <a:ext cx="24384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87785" y="5100320"/>
            <a:ext cx="3303623" cy="24053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3840" y="2673985"/>
            <a:ext cx="9286875" cy="30067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525" y="436880"/>
            <a:ext cx="7419340" cy="45974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78740" y="7028815"/>
            <a:ext cx="14566265" cy="10515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8"/>
          <p:cNvSpPr txBox="1">
            <a:spLocks/>
          </p:cNvSpPr>
          <p:nvPr/>
        </p:nvSpPr>
        <p:spPr>
          <a:xfrm>
            <a:off x="1268095" y="2058670"/>
            <a:ext cx="8975090" cy="7391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4200" b="1">
              <a:latin typeface="맑은 고딕" charset="0"/>
              <a:ea typeface="맑은 고딕" charset="0"/>
            </a:endParaRPr>
          </a:p>
        </p:txBody>
      </p:sp>
      <p:pic>
        <p:nvPicPr>
          <p:cNvPr id="6" name="그림 21" descr="C:/Users/eogml9707/AppData/Roaming/PolarisOffice/ETemp/7380_17676272/image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6525" y="436880"/>
            <a:ext cx="6764655" cy="460375"/>
          </a:xfrm>
          <a:prstGeom prst="rect">
            <a:avLst/>
          </a:prstGeom>
          <a:noFill/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704517-BE21-42CD-A38F-3640B04CE5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699" t="6837" b="46297"/>
          <a:stretch/>
        </p:blipFill>
        <p:spPr>
          <a:xfrm>
            <a:off x="1007110" y="2400300"/>
            <a:ext cx="8975090" cy="52228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8CB09A-84AE-4703-B3CB-A5457CDF6D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667" r="13009" b="7037"/>
          <a:stretch/>
        </p:blipFill>
        <p:spPr>
          <a:xfrm>
            <a:off x="8991600" y="1080090"/>
            <a:ext cx="5335751" cy="92014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8"/>
          <p:cNvSpPr txBox="1">
            <a:spLocks/>
          </p:cNvSpPr>
          <p:nvPr/>
        </p:nvSpPr>
        <p:spPr>
          <a:xfrm>
            <a:off x="1268095" y="2058670"/>
            <a:ext cx="8975090" cy="7391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4200" b="1">
              <a:latin typeface="맑은 고딕" charset="0"/>
              <a:ea typeface="맑은 고딕" charset="0"/>
            </a:endParaRPr>
          </a:p>
        </p:txBody>
      </p:sp>
      <p:pic>
        <p:nvPicPr>
          <p:cNvPr id="6" name="그림 21" descr="C:/Users/eogml9707/AppData/Roaming/PolarisOffice/ETemp/7380_17676272/image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6525" y="436880"/>
            <a:ext cx="6764655" cy="460375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B8CC6A1-ED6C-4812-B4F2-5060407C0C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594" t="30000" r="13367" b="36666"/>
          <a:stretch/>
        </p:blipFill>
        <p:spPr>
          <a:xfrm>
            <a:off x="1447800" y="2797810"/>
            <a:ext cx="7977461" cy="5151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B60225-C704-4A27-9623-A534514420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500" t="27197" r="14167" b="22729"/>
          <a:stretch/>
        </p:blipFill>
        <p:spPr>
          <a:xfrm>
            <a:off x="9296400" y="2058670"/>
            <a:ext cx="6934200" cy="689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7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81" descr="C:/Users/eogml9707/AppData/Roaming/PolarisOffice/ETemp/7380_17676272/image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6525" y="436880"/>
            <a:ext cx="6805930" cy="460375"/>
          </a:xfrm>
          <a:prstGeom prst="rect">
            <a:avLst/>
          </a:prstGeom>
          <a:noFill/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48C6A64-D2D6-468F-888D-A6663FC4A8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33" t="16667" r="17500" b="22593"/>
          <a:stretch/>
        </p:blipFill>
        <p:spPr>
          <a:xfrm>
            <a:off x="7162800" y="5196196"/>
            <a:ext cx="9281841" cy="49422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FD74DB9-3CFB-426C-B9D4-9978142031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00" t="32963" r="21250" b="29259"/>
          <a:stretch/>
        </p:blipFill>
        <p:spPr>
          <a:xfrm>
            <a:off x="381000" y="1174976"/>
            <a:ext cx="13278784" cy="4606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8600" y="1406207"/>
            <a:ext cx="14368145" cy="7474585"/>
            <a:chOff x="-63500" y="1377950"/>
            <a:chExt cx="14368145" cy="74745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5940" y="905510"/>
              <a:ext cx="12597765" cy="629856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5300" y="3971290"/>
              <a:ext cx="8569325" cy="629856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525" y="9553575"/>
            <a:ext cx="137160" cy="4616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Pages>13</Pages>
  <Words>0</Words>
  <Characters>0</Characters>
  <Application>Microsoft Office PowerPoint</Application>
  <DocSecurity>0</DocSecurity>
  <PresentationFormat>사용자 지정</PresentationFormat>
  <Lines>0</Lines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김영태</cp:lastModifiedBy>
  <cp:revision>8</cp:revision>
  <dcterms:modified xsi:type="dcterms:W3CDTF">2022-01-19T13:34:01Z</dcterms:modified>
  <cp:version>9.102.57.42013</cp:version>
</cp:coreProperties>
</file>