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71" r:id="rId5"/>
    <p:sldId id="262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714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DA0881-D741-4127-AF62-14538A1C3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" y="2705100"/>
            <a:ext cx="9321800" cy="52435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F80A63-ACE8-4602-B957-9CEB70D1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769524"/>
            <a:ext cx="6388097" cy="1116877"/>
          </a:xfrm>
          <a:prstGeom prst="rect">
            <a:avLst/>
          </a:prstGeom>
        </p:spPr>
      </p:pic>
      <p:pic>
        <p:nvPicPr>
          <p:cNvPr id="7" name="그림 6" descr="텍스트, 사람, 실내, 벽이(가) 표시된 사진&#10;&#10;자동 생성된 설명">
            <a:extLst>
              <a:ext uri="{FF2B5EF4-FFF2-40B4-BE49-F238E27FC236}">
                <a16:creationId xmlns:a16="http://schemas.microsoft.com/office/drawing/2014/main" id="{2E458A77-1E7B-411D-84F0-9617A44D46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t="1921" r="9466" b="13194"/>
          <a:stretch/>
        </p:blipFill>
        <p:spPr>
          <a:xfrm>
            <a:off x="13581397" y="5466879"/>
            <a:ext cx="2326467" cy="3251201"/>
          </a:xfrm>
          <a:prstGeom prst="rect">
            <a:avLst/>
          </a:prstGeom>
        </p:spPr>
      </p:pic>
      <p:pic>
        <p:nvPicPr>
          <p:cNvPr id="9" name="그림 8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956BEC12-5E96-4FED-B87E-46BA7FAF5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454373"/>
            <a:ext cx="24384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7785" y="5100320"/>
            <a:ext cx="3303623" cy="24053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3840" y="2673985"/>
            <a:ext cx="9286875" cy="3006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36880"/>
            <a:ext cx="7419340" cy="4597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8740" y="7028815"/>
            <a:ext cx="14566265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8"/>
          <p:cNvSpPr txBox="1">
            <a:spLocks/>
          </p:cNvSpPr>
          <p:nvPr/>
        </p:nvSpPr>
        <p:spPr>
          <a:xfrm>
            <a:off x="1268095" y="2058670"/>
            <a:ext cx="8975090" cy="739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4655" cy="460375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F0B20B-A6F8-448C-AD61-6CE15365D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8670"/>
            <a:ext cx="10591800" cy="66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8"/>
          <p:cNvSpPr txBox="1">
            <a:spLocks/>
          </p:cNvSpPr>
          <p:nvPr/>
        </p:nvSpPr>
        <p:spPr>
          <a:xfrm>
            <a:off x="1268095" y="2058670"/>
            <a:ext cx="8975090" cy="739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4655" cy="46037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DAFE76-C899-4944-BB31-2F952587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3" y="1943100"/>
            <a:ext cx="9417596" cy="28037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B65F1D-FEF7-4BC9-B278-34A35CBA7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62382"/>
            <a:ext cx="11326806" cy="4505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600" y="1406207"/>
            <a:ext cx="14368145" cy="7474585"/>
            <a:chOff x="-63500" y="1377950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5940" y="905510"/>
              <a:ext cx="12597765" cy="62985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5300" y="3971290"/>
              <a:ext cx="8569325" cy="62985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3575"/>
            <a:ext cx="137160" cy="461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Pages>13</Pages>
  <Words>0</Words>
  <Characters>0</Characters>
  <Application>Microsoft Office PowerPoint</Application>
  <DocSecurity>0</DocSecurity>
  <PresentationFormat>사용자 지정</PresentationFormat>
  <Lines>0</Lines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김영태</cp:lastModifiedBy>
  <cp:revision>10</cp:revision>
  <dcterms:modified xsi:type="dcterms:W3CDTF">2022-02-09T16:54:17Z</dcterms:modified>
  <cp:version>9.102.57.42013</cp:version>
</cp:coreProperties>
</file>