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30" r:id="rId46"/>
    <p:sldMasterId id="2147483831" r:id="rId48"/>
    <p:sldMasterId id="2147483832" r:id="rId50"/>
    <p:sldMasterId id="2147483833" r:id="rId52"/>
  </p:sldMasterIdLst>
  <p:sldIdLst>
    <p:sldId id="271" r:id="rId54"/>
    <p:sldId id="257" r:id="rId55"/>
    <p:sldId id="258" r:id="rId56"/>
    <p:sldId id="272" r:id="rId57"/>
    <p:sldId id="262" r:id="rId58"/>
    <p:sldId id="273" r:id="rId59"/>
    <p:sldId id="261" r:id="rId6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4" userDrawn="1">
          <p15:clr>
            <a:srgbClr val="A4A3A4"/>
          </p15:clr>
        </p15:guide>
        <p15:guide id="1" pos="28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64" d="100"/>
          <a:sy n="64" d="100"/>
        </p:scale>
        <p:origin x="-1392" y="-96"/>
      </p:cViewPr>
      <p:guideLst>
        <p:guide orient="horz" pos="2154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46" Type="http://schemas.openxmlformats.org/officeDocument/2006/relationships/slideMaster" Target="slideMasters/slideMaster1.xml"></Relationship><Relationship Id="rId47" Type="http://schemas.openxmlformats.org/officeDocument/2006/relationships/theme" Target="theme/theme1.xml"></Relationship><Relationship Id="rId48" Type="http://schemas.openxmlformats.org/officeDocument/2006/relationships/slideMaster" Target="slideMasters/slideMaster2.xml"></Relationship><Relationship Id="rId50" Type="http://schemas.openxmlformats.org/officeDocument/2006/relationships/slideMaster" Target="slideMasters/slideMaster3.xml"></Relationship><Relationship Id="rId52" Type="http://schemas.openxmlformats.org/officeDocument/2006/relationships/slideMaster" Target="slideMasters/slideMaster4.xml"></Relationship><Relationship Id="rId54" Type="http://schemas.openxmlformats.org/officeDocument/2006/relationships/slide" Target="slides/slide1.xml"></Relationship><Relationship Id="rId55" Type="http://schemas.openxmlformats.org/officeDocument/2006/relationships/slide" Target="slides/slide2.xml"></Relationship><Relationship Id="rId56" Type="http://schemas.openxmlformats.org/officeDocument/2006/relationships/slide" Target="slides/slide3.xml"></Relationship><Relationship Id="rId57" Type="http://schemas.openxmlformats.org/officeDocument/2006/relationships/slide" Target="slides/slide4.xml"></Relationship><Relationship Id="rId58" Type="http://schemas.openxmlformats.org/officeDocument/2006/relationships/slide" Target="slides/slide5.xml"></Relationship><Relationship Id="rId59" Type="http://schemas.openxmlformats.org/officeDocument/2006/relationships/slide" Target="slides/slide6.xml"></Relationship><Relationship Id="rId60" Type="http://schemas.openxmlformats.org/officeDocument/2006/relationships/slide" Target="slides/slide7.xml"></Relationship><Relationship Id="rId61" Type="http://schemas.openxmlformats.org/officeDocument/2006/relationships/viewProps" Target="viewProps.xml"></Relationship><Relationship Id="rId62" Type="http://schemas.openxmlformats.org/officeDocument/2006/relationships/presProps" Target="presProps.xml"></Relationship></Relationship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685800" y="2130425"/>
            <a:ext cx="7773035" cy="147066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371600" y="3886200"/>
            <a:ext cx="6401435" cy="1753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subtitle style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1/19/2022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1/19/2022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722630" y="4406900"/>
            <a:ext cx="7773035" cy="13627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722630" y="2907030"/>
            <a:ext cx="7773035" cy="150050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1/19/2022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4648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1/19/2022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200" y="1535430"/>
            <a:ext cx="404114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457200" y="2174875"/>
            <a:ext cx="4041140" cy="39522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4645025" y="1535430"/>
            <a:ext cx="404241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4645025" y="2174875"/>
            <a:ext cx="4042410" cy="39522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1/19/2022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1/19/2022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1/19/2022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3050"/>
            <a:ext cx="300926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3575050" y="273050"/>
            <a:ext cx="5112385" cy="58540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457200" y="1435100"/>
            <a:ext cx="300926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1/19/2022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1792605" y="4800600"/>
            <a:ext cx="5487035" cy="567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1792605" y="612775"/>
            <a:ext cx="5487035" cy="411543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1792605" y="5367655"/>
            <a:ext cx="5487035" cy="8051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1/19/2022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1/19/2022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6629400" y="274955"/>
            <a:ext cx="2058035" cy="585216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457200" y="274955"/>
            <a:ext cx="6020435" cy="585216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1/19/2022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685800" y="2130425"/>
            <a:ext cx="7773035" cy="147066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371600" y="3886200"/>
            <a:ext cx="6401435" cy="1753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subtitle style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1/19/2022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1/19/2022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722630" y="4406900"/>
            <a:ext cx="7773035" cy="13627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722630" y="2907030"/>
            <a:ext cx="7773035" cy="150050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1/19/2022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4648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1/19/2022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200" y="1535430"/>
            <a:ext cx="404114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457200" y="2174875"/>
            <a:ext cx="4041140" cy="39522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4645025" y="1535430"/>
            <a:ext cx="404241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4645025" y="2174875"/>
            <a:ext cx="4042410" cy="39522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1/19/2022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1/19/2022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1/19/2022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3050"/>
            <a:ext cx="300926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3575050" y="273050"/>
            <a:ext cx="5112385" cy="58540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457200" y="1435100"/>
            <a:ext cx="300926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1/19/2022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1792605" y="4800600"/>
            <a:ext cx="5487035" cy="567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1792605" y="612775"/>
            <a:ext cx="5487035" cy="411543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1792605" y="5367655"/>
            <a:ext cx="5487035" cy="8051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1/19/2022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1/19/2022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6629400" y="274955"/>
            <a:ext cx="2058035" cy="585216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457200" y="274955"/>
            <a:ext cx="6020435" cy="585216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1/19/2022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685800" y="2130425"/>
            <a:ext cx="7773035" cy="147066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371600" y="3886200"/>
            <a:ext cx="6401435" cy="1753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subtitle style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1/19/2022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1/19/2022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722630" y="4406900"/>
            <a:ext cx="7773035" cy="13627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722630" y="2907030"/>
            <a:ext cx="7773035" cy="150050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1/19/2022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4648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1/19/2022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200" y="1535430"/>
            <a:ext cx="404114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457200" y="2174875"/>
            <a:ext cx="4041140" cy="39522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4645025" y="1535430"/>
            <a:ext cx="404241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4645025" y="2174875"/>
            <a:ext cx="4042410" cy="39522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1/19/2022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1/19/2022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1/19/2022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3050"/>
            <a:ext cx="300926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3575050" y="273050"/>
            <a:ext cx="5112385" cy="58540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457200" y="1435100"/>
            <a:ext cx="300926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1/19/2022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1792605" y="4800600"/>
            <a:ext cx="5487035" cy="567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1792605" y="612775"/>
            <a:ext cx="5487035" cy="411543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1792605" y="5367655"/>
            <a:ext cx="5487035" cy="8051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1/19/2022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1/19/2022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6629400" y="274955"/>
            <a:ext cx="2058035" cy="585216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457200" y="274955"/>
            <a:ext cx="6020435" cy="585216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1/19/2022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3.xml"></Relationship><Relationship Id="rId2" Type="http://schemas.openxmlformats.org/officeDocument/2006/relationships/slideLayout" Target="../slideLayouts/slideLayout24.xml"></Relationship><Relationship Id="rId3" Type="http://schemas.openxmlformats.org/officeDocument/2006/relationships/slideLayout" Target="../slideLayouts/slideLayout25.xml"></Relationship><Relationship Id="rId4" Type="http://schemas.openxmlformats.org/officeDocument/2006/relationships/slideLayout" Target="../slideLayouts/slideLayout26.xml"></Relationship><Relationship Id="rId5" Type="http://schemas.openxmlformats.org/officeDocument/2006/relationships/slideLayout" Target="../slideLayouts/slideLayout27.xml"></Relationship><Relationship Id="rId6" Type="http://schemas.openxmlformats.org/officeDocument/2006/relationships/slideLayout" Target="../slideLayouts/slideLayout28.xml"></Relationship><Relationship Id="rId7" Type="http://schemas.openxmlformats.org/officeDocument/2006/relationships/slideLayout" Target="../slideLayouts/slideLayout29.xml"></Relationship><Relationship Id="rId8" Type="http://schemas.openxmlformats.org/officeDocument/2006/relationships/slideLayout" Target="../slideLayouts/slideLayout30.xml"></Relationship><Relationship Id="rId9" Type="http://schemas.openxmlformats.org/officeDocument/2006/relationships/slideLayout" Target="../slideLayouts/slideLayout31.xml"></Relationship><Relationship Id="rId10" Type="http://schemas.openxmlformats.org/officeDocument/2006/relationships/slideLayout" Target="../slideLayouts/slideLayout32.xml"></Relationship><Relationship Id="rId11" Type="http://schemas.openxmlformats.org/officeDocument/2006/relationships/slideLayout" Target="../slideLayouts/slideLayout33.xml"></Relationship><Relationship Id="rId12" Type="http://schemas.openxmlformats.org/officeDocument/2006/relationships/theme" Target="../theme/theme3.xml"></Relationship></Relationships>
</file>

<file path=ppt/slideMasters/_rels/slideMaster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4.xml"></Relationship><Relationship Id="rId2" Type="http://schemas.openxmlformats.org/officeDocument/2006/relationships/slideLayout" Target="../slideLayouts/slideLayout35.xml"></Relationship><Relationship Id="rId3" Type="http://schemas.openxmlformats.org/officeDocument/2006/relationships/slideLayout" Target="../slideLayouts/slideLayout36.xml"></Relationship><Relationship Id="rId4" Type="http://schemas.openxmlformats.org/officeDocument/2006/relationships/slideLayout" Target="../slideLayouts/slideLayout37.xml"></Relationship><Relationship Id="rId5" Type="http://schemas.openxmlformats.org/officeDocument/2006/relationships/slideLayout" Target="../slideLayouts/slideLayout38.xml"></Relationship><Relationship Id="rId6" Type="http://schemas.openxmlformats.org/officeDocument/2006/relationships/slideLayout" Target="../slideLayouts/slideLayout39.xml"></Relationship><Relationship Id="rId7" Type="http://schemas.openxmlformats.org/officeDocument/2006/relationships/slideLayout" Target="../slideLayouts/slideLayout40.xml"></Relationship><Relationship Id="rId8" Type="http://schemas.openxmlformats.org/officeDocument/2006/relationships/slideLayout" Target="../slideLayouts/slideLayout41.xml"></Relationship><Relationship Id="rId9" Type="http://schemas.openxmlformats.org/officeDocument/2006/relationships/slideLayout" Target="../slideLayouts/slideLayout42.xml"></Relationship><Relationship Id="rId10" Type="http://schemas.openxmlformats.org/officeDocument/2006/relationships/slideLayout" Target="../slideLayouts/slideLayout43.xml"></Relationship><Relationship Id="rId11" Type="http://schemas.openxmlformats.org/officeDocument/2006/relationships/slideLayout" Target="../slideLayouts/slideLayout44.xml"></Relationship><Relationship Id="rId12" Type="http://schemas.openxmlformats.org/officeDocument/2006/relationships/theme" Target="../theme/theme4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1/19/2022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1/19/2022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1/19/2022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9424823041.jpeg"></Relationship><Relationship Id="rId3" Type="http://schemas.openxmlformats.org/officeDocument/2006/relationships/image" Target="../media/fImage291382318467.png"></Relationship><Relationship Id="rId4" Type="http://schemas.openxmlformats.org/officeDocument/2006/relationships/image" Target="../media/fImage1500762326334.jpeg"></Relationship><Relationship Id="rId5" Type="http://schemas.openxmlformats.org/officeDocument/2006/relationships/image" Target="../media/fImage1463302336500.jpeg"></Relationship><Relationship Id="rId6" Type="http://schemas.openxmlformats.org/officeDocument/2006/relationships/slideLayout" Target="../slideLayouts/slideLayout12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2.png"></Relationship><Relationship Id="rId3" Type="http://schemas.openxmlformats.org/officeDocument/2006/relationships/image" Target="../media/image3.png"></Relationship><Relationship Id="rId4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image4.png"></Relationship><Relationship Id="rId3" Type="http://schemas.openxmlformats.org/officeDocument/2006/relationships/image" Target="../media/image5.png"></Relationship><Relationship Id="rId4" Type="http://schemas.openxmlformats.org/officeDocument/2006/relationships/image" Target="../media/image6.png"></Relationship><Relationship Id="rId5" Type="http://schemas.openxmlformats.org/officeDocument/2006/relationships/image" Target="../media/fImage1500762356957.jpeg"></Relationship><Relationship Id="rId6" Type="http://schemas.openxmlformats.org/officeDocument/2006/relationships/image" Target="../media/fImage1463302361835.jpeg"></Relationship><Relationship Id="rId7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27923104691.png"></Relationship><Relationship Id="rId7" Type="http://schemas.openxmlformats.org/officeDocument/2006/relationships/image" Target="../media/fImage505421814800.png"></Relationship><Relationship Id="rId8" Type="http://schemas.openxmlformats.org/officeDocument/2006/relationships/image" Target="../media/fImage426318247.png"></Relationship><Relationship Id="rId9" Type="http://schemas.openxmlformats.org/officeDocument/2006/relationships/image" Target="../media/fImage250821831774.png"></Relationship><Relationship Id="rId10" Type="http://schemas.openxmlformats.org/officeDocument/2006/relationships/slideLayout" Target="../slideLayouts/slideLayout23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image7.png"></Relationship><Relationship Id="rId5" Type="http://schemas.openxmlformats.org/officeDocument/2006/relationships/image" Target="../media/fImage515181844800.png"></Relationship><Relationship Id="rId6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7.png"></Relationship><Relationship Id="rId3" Type="http://schemas.openxmlformats.org/officeDocument/2006/relationships/image" Target="../media/fImage964925547.png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image9.png"></Relationship><Relationship Id="rId3" Type="http://schemas.openxmlformats.org/officeDocument/2006/relationships/image" Target="../media/image10.png"></Relationship><Relationship Id="rId4" Type="http://schemas.openxmlformats.org/officeDocument/2006/relationships/image" Target="../media/image11.png"></Relationship><Relationship Id="rId5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9610" y="2705100"/>
            <a:ext cx="9322435" cy="5243830"/>
          </a:xfrm>
          <a:prstGeom prst="rect"/>
          <a:noFill/>
        </p:spPr>
      </p:pic>
      <p:pic>
        <p:nvPicPr>
          <p:cNvPr id="3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287000" y="3769360"/>
            <a:ext cx="6388735" cy="1117600"/>
          </a:xfrm>
          <a:prstGeom prst="rect"/>
          <a:noFill/>
        </p:spPr>
      </p:pic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547" t="1921" r="9466" b="13194"/>
          <a:stretch>
            <a:fillRect/>
          </a:stretch>
        </p:blipFill>
        <p:spPr>
          <a:xfrm rot="0">
            <a:off x="13581380" y="5466715"/>
            <a:ext cx="2327275" cy="3251835"/>
          </a:xfrm>
          <a:prstGeom prst="rect"/>
          <a:noFill/>
        </p:spPr>
      </p:pic>
      <p:pic>
        <p:nvPicPr>
          <p:cNvPr id="9" name="Picture 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591800" y="5454650"/>
            <a:ext cx="2439035" cy="32518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8842"/>
          <a:stretch>
            <a:fillRect/>
          </a:stretch>
        </p:blipFill>
        <p:spPr>
          <a:xfrm rot="0">
            <a:off x="11487785" y="5100320"/>
            <a:ext cx="2501900" cy="1114425"/>
          </a:xfrm>
          <a:prstGeom prst="rect"/>
          <a:noFill/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13840" y="2673985"/>
            <a:ext cx="9286875" cy="3006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525" y="436880"/>
            <a:ext cx="7419340" cy="4597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43785" y="3010535"/>
            <a:ext cx="14046200" cy="245681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-78740" y="8538845"/>
            <a:ext cx="14566900" cy="1052195"/>
          </a:xfrm>
          <a:prstGeom prst="rect"/>
          <a:noFill/>
        </p:spPr>
      </p:pic>
      <p:pic>
        <p:nvPicPr>
          <p:cNvPr id="5" name="그림 7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547" t="1921" r="9466" b="13194"/>
          <a:stretch>
            <a:fillRect/>
          </a:stretch>
        </p:blipFill>
        <p:spPr>
          <a:xfrm rot="0">
            <a:off x="5187315" y="5142230"/>
            <a:ext cx="2327275" cy="3251835"/>
          </a:xfrm>
          <a:prstGeom prst="rect"/>
          <a:noFill/>
          <a:ln w="38100" cap="flat" cmpd="sng">
            <a:noFill/>
            <a:prstDash/>
            <a:round/>
          </a:ln>
        </p:spPr>
      </p:pic>
      <p:pic>
        <p:nvPicPr>
          <p:cNvPr id="6" name="그림 8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734040" y="5143500"/>
            <a:ext cx="2439035" cy="3251835"/>
          </a:xfrm>
          <a:prstGeom prst="rect"/>
          <a:noFill/>
          <a:ln w="38100" cap="flat" cmpd="sng">
            <a:noFill/>
            <a:prstDash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 txBox="1">
            <a:spLocks/>
          </p:cNvSpPr>
          <p:nvPr/>
        </p:nvSpPr>
        <p:spPr>
          <a:xfrm rot="0">
            <a:off x="1268095" y="2058670"/>
            <a:ext cx="8975725" cy="739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endParaRPr lang="ko-KR" altLang="en-US" sz="42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436880"/>
            <a:ext cx="6765290" cy="461010"/>
          </a:xfrm>
          <a:prstGeom prst="rect"/>
          <a:noFill/>
        </p:spPr>
      </p:pic>
      <p:pic>
        <p:nvPicPr>
          <p:cNvPr id="7" name="그림 1" descr="C:/Users/eogml9707/AppData/Roaming/PolarisOffice/ETemp/10244_12052952/fImage505421814800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10565" y="1362710"/>
            <a:ext cx="7182485" cy="8058785"/>
          </a:xfrm>
          <a:prstGeom prst="rect"/>
          <a:noFill/>
        </p:spPr>
      </p:pic>
      <p:pic>
        <p:nvPicPr>
          <p:cNvPr id="8" name="그림 2" descr="C:/Users/eogml9707/AppData/Roaming/PolarisOffice/ETemp/10244_12052952/fImage426318247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83305" y="4132580"/>
            <a:ext cx="2677160" cy="1457960"/>
          </a:xfrm>
          <a:prstGeom prst="rect"/>
          <a:noFill/>
        </p:spPr>
      </p:pic>
      <p:pic>
        <p:nvPicPr>
          <p:cNvPr id="9" name="그림 3" descr="C:/Users/eogml9707/AppData/Roaming/PolarisOffice/ETemp/10244_12052952/fImage250821831774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239375" y="3228340"/>
            <a:ext cx="7515860" cy="38296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8"/>
          <p:cNvSpPr txBox="1">
            <a:spLocks/>
          </p:cNvSpPr>
          <p:nvPr/>
        </p:nvSpPr>
        <p:spPr>
          <a:xfrm rot="0">
            <a:off x="1268095" y="2058670"/>
            <a:ext cx="8975090" cy="7391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4200" b="1">
              <a:latin typeface="맑은 고딕" charset="0"/>
              <a:ea typeface="맑은 고딕" charset="0"/>
            </a:endParaRPr>
          </a:p>
        </p:txBody>
      </p:sp>
      <p:pic>
        <p:nvPicPr>
          <p:cNvPr id="6" name="그림 2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436880"/>
            <a:ext cx="6764655" cy="460375"/>
          </a:xfrm>
          <a:prstGeom prst="rect"/>
          <a:noFill/>
        </p:spPr>
      </p:pic>
      <p:pic>
        <p:nvPicPr>
          <p:cNvPr id="7" name="그림 4" descr="C:/Users/eogml9707/AppData/Roaming/PolarisOffice/ETemp/10244_12052952/fImage5151818448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71645" y="1231900"/>
            <a:ext cx="9744710" cy="86588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 txBox="1">
            <a:spLocks/>
          </p:cNvSpPr>
          <p:nvPr/>
        </p:nvSpPr>
        <p:spPr>
          <a:xfrm rot="0">
            <a:off x="1268095" y="2058670"/>
            <a:ext cx="8975725" cy="739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4200" b="1">
              <a:latin typeface="맑은 고딕" charset="0"/>
              <a:ea typeface="맑은 고딕" charset="0"/>
            </a:endParaRPr>
          </a:p>
        </p:txBody>
      </p:sp>
      <p:pic>
        <p:nvPicPr>
          <p:cNvPr id="6" name="Picture " descr="C:/Users/eogml9707/AppData/Roaming/PolarisOffice/ETemp/10244_12052952/image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436880"/>
            <a:ext cx="6765290" cy="461010"/>
          </a:xfrm>
          <a:prstGeom prst="rect"/>
          <a:noFill/>
        </p:spPr>
      </p:pic>
      <p:pic>
        <p:nvPicPr>
          <p:cNvPr id="7" name="그림 5" descr="C:/Users/eogml9707/AppData/Roaming/PolarisOffice/ETemp/10244_12052952/fImage96492554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82185" y="4399280"/>
            <a:ext cx="9125585" cy="14719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3500" y="1377950"/>
            <a:ext cx="14368145" cy="7474585"/>
            <a:chOff x="-63500" y="1377950"/>
            <a:chExt cx="14368145" cy="74745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5940" y="905510"/>
              <a:ext cx="12597765" cy="629856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5300" y="3971290"/>
              <a:ext cx="8569325" cy="629856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525" y="9553575"/>
            <a:ext cx="137160" cy="461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officegen</Company>
  <DocSecurity>0</DocSecurity>
  <HyperlinksChanged>false</HyperlinksChanged>
  <Lines>0</Lines>
  <LinksUpToDate>false</LinksUpToDate>
  <Pages>7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R Eg</dc:creator>
  <cp:lastModifiedBy>R Eg</cp:lastModifiedBy>
  <cp:version>9.102.57.42013</cp:version>
  <dcterms:modified xsi:type="dcterms:W3CDTF">2022-01-05T16:24:10Z</dcterms:modified>
</cp:coreProperties>
</file>