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  <p:sldMasterId id="2147483831" r:id="rId2"/>
    <p:sldMasterId id="2147483832" r:id="rId3"/>
    <p:sldMasterId id="2147483833" r:id="rId4"/>
  </p:sldMasterIdLst>
  <p:sldIdLst>
    <p:sldId id="271" r:id="rId5"/>
    <p:sldId id="257" r:id="rId6"/>
    <p:sldId id="258" r:id="rId7"/>
    <p:sldId id="272" r:id="rId8"/>
    <p:sldId id="262" r:id="rId9"/>
    <p:sldId id="273" r:id="rId10"/>
    <p:sldId id="261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1014" y="240"/>
      </p:cViewPr>
      <p:guideLst>
        <p:guide orient="horz" pos="2154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2/24/2022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610" y="2705100"/>
            <a:ext cx="9322435" cy="5243830"/>
          </a:xfrm>
          <a:prstGeom prst="rect">
            <a:avLst/>
          </a:prstGeom>
          <a:noFill/>
        </p:spPr>
      </p:pic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769360"/>
            <a:ext cx="6388735" cy="1117600"/>
          </a:xfrm>
          <a:prstGeom prst="rect">
            <a:avLst/>
          </a:prstGeom>
          <a:noFill/>
        </p:spPr>
      </p:pic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47" t="1921" r="9466" b="13194"/>
          <a:stretch>
            <a:fillRect/>
          </a:stretch>
        </p:blipFill>
        <p:spPr>
          <a:xfrm>
            <a:off x="13581380" y="5466715"/>
            <a:ext cx="2327275" cy="3251835"/>
          </a:xfrm>
          <a:prstGeom prst="rect">
            <a:avLst/>
          </a:prstGeom>
          <a:noFill/>
        </p:spPr>
      </p:pic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5454650"/>
            <a:ext cx="2439035" cy="3251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8842"/>
          <a:stretch>
            <a:fillRect/>
          </a:stretch>
        </p:blipFill>
        <p:spPr>
          <a:xfrm>
            <a:off x="11487785" y="5100320"/>
            <a:ext cx="2501900" cy="1114425"/>
          </a:xfrm>
          <a:prstGeom prst="rect">
            <a:avLst/>
          </a:prstGeom>
          <a:noFill/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3840" y="2673985"/>
            <a:ext cx="9286875" cy="3006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36880"/>
            <a:ext cx="7419340" cy="4597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3785" y="3010535"/>
            <a:ext cx="14046200" cy="24568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8740" y="8538845"/>
            <a:ext cx="14566900" cy="1052195"/>
          </a:xfrm>
          <a:prstGeom prst="rect">
            <a:avLst/>
          </a:prstGeom>
          <a:noFill/>
        </p:spPr>
      </p:pic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47" t="1921" r="9466" b="13194"/>
          <a:stretch>
            <a:fillRect/>
          </a:stretch>
        </p:blipFill>
        <p:spPr>
          <a:xfrm>
            <a:off x="5187315" y="5142230"/>
            <a:ext cx="2327275" cy="325183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</p:pic>
      <p:pic>
        <p:nvPicPr>
          <p:cNvPr id="6" name="그림 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4040" y="5143500"/>
            <a:ext cx="2439035" cy="325183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>
            <a:off x="1268095" y="2058670"/>
            <a:ext cx="8975725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4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525" y="436880"/>
            <a:ext cx="6765290" cy="461010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FE743D-73AF-4879-9B2A-1FA6DD218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7275"/>
            <a:ext cx="5611008" cy="1971950"/>
          </a:xfrm>
          <a:prstGeom prst="rect">
            <a:avLst/>
          </a:prstGeom>
        </p:spPr>
      </p:pic>
      <p:pic>
        <p:nvPicPr>
          <p:cNvPr id="7" name="그림 6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66E1C632-0035-4B64-BD40-C902F1AA5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52900"/>
            <a:ext cx="5611008" cy="2915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831A1F-072F-4363-9443-077AAF310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46" y="1976912"/>
            <a:ext cx="6725589" cy="37724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8"/>
          <p:cNvSpPr txBox="1">
            <a:spLocks/>
          </p:cNvSpPr>
          <p:nvPr/>
        </p:nvSpPr>
        <p:spPr>
          <a:xfrm>
            <a:off x="1268095" y="2058670"/>
            <a:ext cx="8975090" cy="739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pic>
        <p:nvPicPr>
          <p:cNvPr id="6" name="그림 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525" y="436880"/>
            <a:ext cx="6764655" cy="460375"/>
          </a:xfrm>
          <a:prstGeom prst="rect">
            <a:avLst/>
          </a:prstGeom>
          <a:noFill/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1778C5-D656-46B3-B748-7CC3D6215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76" y="930638"/>
            <a:ext cx="5131831" cy="1774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8BEEB4-E695-4101-86D2-60B0FAAEE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07" y="930638"/>
            <a:ext cx="9412736" cy="432787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09C712C-08E4-4069-B23D-342292F27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7" y="5706417"/>
            <a:ext cx="5124079" cy="21916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1B1A76-3109-4020-8989-F37B82D99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08" y="5543625"/>
            <a:ext cx="9412736" cy="43838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>
            <a:off x="1268095" y="2058670"/>
            <a:ext cx="8975725" cy="7397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pic>
        <p:nvPicPr>
          <p:cNvPr id="6" name="Picture " descr="C:/Users/eogml9707/AppData/Roaming/PolarisOffice/ETemp/10244_1205295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6525" y="436880"/>
            <a:ext cx="6765290" cy="461010"/>
          </a:xfrm>
          <a:prstGeom prst="rect">
            <a:avLst/>
          </a:prstGeom>
          <a:noFill/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B91A4F-BAA8-4F03-BC05-E3EDA78D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64838"/>
            <a:ext cx="6096000" cy="2491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DB45CF-27D3-4FA5-B6A9-3D85D0349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525225"/>
            <a:ext cx="11679280" cy="5268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3500" y="1377950"/>
            <a:ext cx="14368145" cy="7474585"/>
            <a:chOff x="-63500" y="1377950"/>
            <a:chExt cx="14368145" cy="7474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5940" y="905510"/>
              <a:ext cx="12597765" cy="629856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5300" y="3971290"/>
              <a:ext cx="8569325" cy="62985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25" y="9553575"/>
            <a:ext cx="137160" cy="461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Pages>7</Pages>
  <Words>0</Words>
  <Characters>0</Characters>
  <Application>Microsoft Office PowerPoint</Application>
  <DocSecurity>0</DocSecurity>
  <PresentationFormat>사용자 지정</PresentationFormat>
  <Lines>0</Lines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 Eg</dc:creator>
  <cp:lastModifiedBy>김영태</cp:lastModifiedBy>
  <cp:revision>7</cp:revision>
  <dcterms:modified xsi:type="dcterms:W3CDTF">2022-02-24T05:03:37Z</dcterms:modified>
  <cp:version>9.102.57.42013</cp:version>
</cp:coreProperties>
</file>