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9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3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0320-5A51-4280-9261-456FFABF8C6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C0BA-4A01-4518-A0DC-217D7BB1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2531"/>
              </p:ext>
            </p:extLst>
          </p:nvPr>
        </p:nvGraphicFramePr>
        <p:xfrm>
          <a:off x="884843" y="985673"/>
          <a:ext cx="5358015" cy="412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603">
                  <a:extLst>
                    <a:ext uri="{9D8B030D-6E8A-4147-A177-3AD203B41FA5}">
                      <a16:colId xmlns:a16="http://schemas.microsoft.com/office/drawing/2014/main" val="795695062"/>
                    </a:ext>
                  </a:extLst>
                </a:gridCol>
                <a:gridCol w="1071603">
                  <a:extLst>
                    <a:ext uri="{9D8B030D-6E8A-4147-A177-3AD203B41FA5}">
                      <a16:colId xmlns:a16="http://schemas.microsoft.com/office/drawing/2014/main" val="2404728991"/>
                    </a:ext>
                  </a:extLst>
                </a:gridCol>
                <a:gridCol w="1071603">
                  <a:extLst>
                    <a:ext uri="{9D8B030D-6E8A-4147-A177-3AD203B41FA5}">
                      <a16:colId xmlns:a16="http://schemas.microsoft.com/office/drawing/2014/main" val="3228993948"/>
                    </a:ext>
                  </a:extLst>
                </a:gridCol>
                <a:gridCol w="1071603">
                  <a:extLst>
                    <a:ext uri="{9D8B030D-6E8A-4147-A177-3AD203B41FA5}">
                      <a16:colId xmlns:a16="http://schemas.microsoft.com/office/drawing/2014/main" val="3967880565"/>
                    </a:ext>
                  </a:extLst>
                </a:gridCol>
                <a:gridCol w="1071603">
                  <a:extLst>
                    <a:ext uri="{9D8B030D-6E8A-4147-A177-3AD203B41FA5}">
                      <a16:colId xmlns:a16="http://schemas.microsoft.com/office/drawing/2014/main" val="2186495878"/>
                    </a:ext>
                  </a:extLst>
                </a:gridCol>
              </a:tblGrid>
              <a:tr h="8253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70251"/>
                  </a:ext>
                </a:extLst>
              </a:tr>
              <a:tr h="825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1,2</a:t>
                      </a:r>
                    </a:p>
                    <a:p>
                      <a:pPr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0375"/>
                  </a:ext>
                </a:extLst>
              </a:tr>
              <a:tr h="825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</a:t>
                      </a:r>
                    </a:p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42880"/>
                  </a:ext>
                </a:extLst>
              </a:tr>
              <a:tr h="825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3,4</a:t>
                      </a:r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62193"/>
                  </a:ext>
                </a:extLst>
              </a:tr>
              <a:tr h="825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54017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67339" y="4368923"/>
            <a:ext cx="6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13999" y="4368923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10785" y="4368923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07571" y="4368923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67339" y="4876000"/>
            <a:ext cx="6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13999" y="487600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10785" y="487600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07571" y="487600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631EE-C888-4D35-933B-33CE1EF1486E}"/>
              </a:ext>
            </a:extLst>
          </p:cNvPr>
          <p:cNvSpPr txBox="1"/>
          <p:nvPr/>
        </p:nvSpPr>
        <p:spPr>
          <a:xfrm>
            <a:off x="4356100" y="222781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K=1,2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076CB2-24E7-49DF-A081-65EAFCC925C0}"/>
              </a:ext>
            </a:extLst>
          </p:cNvPr>
          <p:cNvSpPr txBox="1"/>
          <p:nvPr/>
        </p:nvSpPr>
        <p:spPr>
          <a:xfrm>
            <a:off x="5163243" y="30596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K=2,3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0E46C-D042-4A46-8F9E-8A77FDB709EA}"/>
              </a:ext>
            </a:extLst>
          </p:cNvPr>
          <p:cNvSpPr txBox="1"/>
          <p:nvPr/>
        </p:nvSpPr>
        <p:spPr>
          <a:xfrm>
            <a:off x="5282046" y="22013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K=1,2,3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8EFB8C-AD60-4277-8723-D65D16EE168A}"/>
              </a:ext>
            </a:extLst>
          </p:cNvPr>
          <p:cNvSpPr txBox="1"/>
          <p:nvPr/>
        </p:nvSpPr>
        <p:spPr>
          <a:xfrm>
            <a:off x="6667339" y="5758316"/>
            <a:ext cx="6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A26C7-F2FC-42D3-AA22-C994D80506F1}"/>
              </a:ext>
            </a:extLst>
          </p:cNvPr>
          <p:cNvSpPr txBox="1"/>
          <p:nvPr/>
        </p:nvSpPr>
        <p:spPr>
          <a:xfrm>
            <a:off x="8013999" y="5758316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E622AD-1F1D-4082-981B-D973F1512396}"/>
              </a:ext>
            </a:extLst>
          </p:cNvPr>
          <p:cNvSpPr txBox="1"/>
          <p:nvPr/>
        </p:nvSpPr>
        <p:spPr>
          <a:xfrm>
            <a:off x="9310785" y="5758316"/>
            <a:ext cx="9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2B233B-F861-4C8C-BB72-36C1AD4546CC}"/>
              </a:ext>
            </a:extLst>
          </p:cNvPr>
          <p:cNvSpPr txBox="1"/>
          <p:nvPr/>
        </p:nvSpPr>
        <p:spPr>
          <a:xfrm>
            <a:off x="10607571" y="5758316"/>
            <a:ext cx="9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C9C223-A8F3-4CC7-BE0D-A6E9738C2D9C}"/>
              </a:ext>
            </a:extLst>
          </p:cNvPr>
          <p:cNvSpPr/>
          <p:nvPr/>
        </p:nvSpPr>
        <p:spPr>
          <a:xfrm>
            <a:off x="753640" y="7591745"/>
            <a:ext cx="3552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Menlo"/>
              </a:rPr>
              <a:t>15</a:t>
            </a:r>
          </a:p>
          <a:p>
            <a:r>
              <a:rPr lang="en-US" altLang="ko-KR" dirty="0">
                <a:solidFill>
                  <a:srgbClr val="333333"/>
                </a:solidFill>
                <a:latin typeface="Menlo"/>
              </a:rPr>
              <a:t> 1 21 3 4 5 35 5 4 3 5 98 21 14 17 32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1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6DCE5F-1ECE-41E3-A969-0008280B0B6C}"/>
              </a:ext>
            </a:extLst>
          </p:cNvPr>
          <p:cNvSpPr txBox="1"/>
          <p:nvPr/>
        </p:nvSpPr>
        <p:spPr>
          <a:xfrm>
            <a:off x="2692412" y="1325516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D4AE2-B230-48CE-B204-5F6132A6A568}"/>
              </a:ext>
            </a:extLst>
          </p:cNvPr>
          <p:cNvSpPr txBox="1"/>
          <p:nvPr/>
        </p:nvSpPr>
        <p:spPr>
          <a:xfrm>
            <a:off x="6343049" y="1325516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1FC41-E331-4427-88E9-37349E50EC6E}"/>
              </a:ext>
            </a:extLst>
          </p:cNvPr>
          <p:cNvSpPr txBox="1"/>
          <p:nvPr/>
        </p:nvSpPr>
        <p:spPr>
          <a:xfrm>
            <a:off x="10211164" y="1325516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EC43E-5A70-441D-8DAF-40A1412E0635}"/>
              </a:ext>
            </a:extLst>
          </p:cNvPr>
          <p:cNvSpPr txBox="1"/>
          <p:nvPr/>
        </p:nvSpPr>
        <p:spPr>
          <a:xfrm>
            <a:off x="758355" y="1325516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61D53-8506-4E80-9593-75BD6EC4CF49}"/>
              </a:ext>
            </a:extLst>
          </p:cNvPr>
          <p:cNvSpPr txBox="1"/>
          <p:nvPr/>
        </p:nvSpPr>
        <p:spPr>
          <a:xfrm>
            <a:off x="758355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32387-7822-4ECB-BDA1-A2ED33323293}"/>
              </a:ext>
            </a:extLst>
          </p:cNvPr>
          <p:cNvSpPr txBox="1"/>
          <p:nvPr/>
        </p:nvSpPr>
        <p:spPr>
          <a:xfrm>
            <a:off x="758355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296AD-EA14-44F8-AE50-C866456D7D1C}"/>
              </a:ext>
            </a:extLst>
          </p:cNvPr>
          <p:cNvSpPr txBox="1"/>
          <p:nvPr/>
        </p:nvSpPr>
        <p:spPr>
          <a:xfrm>
            <a:off x="1931981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F4C82-3793-4CAB-AE6C-BEB51A6B11F6}"/>
              </a:ext>
            </a:extLst>
          </p:cNvPr>
          <p:cNvSpPr txBox="1"/>
          <p:nvPr/>
        </p:nvSpPr>
        <p:spPr>
          <a:xfrm>
            <a:off x="2709221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87145A-80FB-4DAE-B884-F948D9A9C35F}"/>
              </a:ext>
            </a:extLst>
          </p:cNvPr>
          <p:cNvSpPr txBox="1"/>
          <p:nvPr/>
        </p:nvSpPr>
        <p:spPr>
          <a:xfrm>
            <a:off x="3457368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E6892-4A96-4F97-96AA-1227A8869000}"/>
              </a:ext>
            </a:extLst>
          </p:cNvPr>
          <p:cNvSpPr txBox="1"/>
          <p:nvPr/>
        </p:nvSpPr>
        <p:spPr>
          <a:xfrm>
            <a:off x="1931981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79A8C-3AC3-4293-963C-3CF74AF4566F}"/>
              </a:ext>
            </a:extLst>
          </p:cNvPr>
          <p:cNvSpPr txBox="1"/>
          <p:nvPr/>
        </p:nvSpPr>
        <p:spPr>
          <a:xfrm>
            <a:off x="2709221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84CFA-DB13-4064-91A6-CAF2815390F7}"/>
              </a:ext>
            </a:extLst>
          </p:cNvPr>
          <p:cNvSpPr txBox="1"/>
          <p:nvPr/>
        </p:nvSpPr>
        <p:spPr>
          <a:xfrm>
            <a:off x="3457368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5D0184-BF10-43BB-BE61-24B2F4EC3151}"/>
              </a:ext>
            </a:extLst>
          </p:cNvPr>
          <p:cNvSpPr txBox="1"/>
          <p:nvPr/>
        </p:nvSpPr>
        <p:spPr>
          <a:xfrm>
            <a:off x="10188488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C5CD98-8FF2-4A06-BE3B-D7A3A7EC8824}"/>
              </a:ext>
            </a:extLst>
          </p:cNvPr>
          <p:cNvSpPr txBox="1"/>
          <p:nvPr/>
        </p:nvSpPr>
        <p:spPr>
          <a:xfrm>
            <a:off x="7180809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AB22D-9723-4E23-ADA4-57B24D250250}"/>
              </a:ext>
            </a:extLst>
          </p:cNvPr>
          <p:cNvSpPr txBox="1"/>
          <p:nvPr/>
        </p:nvSpPr>
        <p:spPr>
          <a:xfrm>
            <a:off x="10217581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67C5D-F995-4143-BB15-5255DBD8C016}"/>
              </a:ext>
            </a:extLst>
          </p:cNvPr>
          <p:cNvSpPr txBox="1"/>
          <p:nvPr/>
        </p:nvSpPr>
        <p:spPr>
          <a:xfrm>
            <a:off x="7180809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EA8C0-A1FD-4318-845A-A4C2170E0746}"/>
              </a:ext>
            </a:extLst>
          </p:cNvPr>
          <p:cNvSpPr txBox="1"/>
          <p:nvPr/>
        </p:nvSpPr>
        <p:spPr>
          <a:xfrm>
            <a:off x="758355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6DED1F-C6C1-4273-A1CF-F90FD529D787}"/>
              </a:ext>
            </a:extLst>
          </p:cNvPr>
          <p:cNvSpPr txBox="1"/>
          <p:nvPr/>
        </p:nvSpPr>
        <p:spPr>
          <a:xfrm>
            <a:off x="1931981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EA2E9-F14B-4B2F-A645-49D4F2851D4D}"/>
              </a:ext>
            </a:extLst>
          </p:cNvPr>
          <p:cNvSpPr txBox="1"/>
          <p:nvPr/>
        </p:nvSpPr>
        <p:spPr>
          <a:xfrm>
            <a:off x="2709221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21C2C-D095-4A53-9725-F659DC9D4C44}"/>
              </a:ext>
            </a:extLst>
          </p:cNvPr>
          <p:cNvSpPr txBox="1"/>
          <p:nvPr/>
        </p:nvSpPr>
        <p:spPr>
          <a:xfrm>
            <a:off x="3457368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4A789-9356-47AF-A809-7259DEA1CD5B}"/>
              </a:ext>
            </a:extLst>
          </p:cNvPr>
          <p:cNvSpPr txBox="1"/>
          <p:nvPr/>
        </p:nvSpPr>
        <p:spPr>
          <a:xfrm>
            <a:off x="5539048" y="258073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6AA0-A149-4754-B75F-902BA93EE4D2}"/>
              </a:ext>
            </a:extLst>
          </p:cNvPr>
          <p:cNvSpPr txBox="1"/>
          <p:nvPr/>
        </p:nvSpPr>
        <p:spPr>
          <a:xfrm>
            <a:off x="5568141" y="38359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7C87-811C-4DF9-860E-EEA396C24B40}"/>
              </a:ext>
            </a:extLst>
          </p:cNvPr>
          <p:cNvSpPr txBox="1"/>
          <p:nvPr/>
        </p:nvSpPr>
        <p:spPr>
          <a:xfrm>
            <a:off x="678073" y="2031260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FB3E71-7DC7-49E8-B693-4AB8ED8877A4}"/>
              </a:ext>
            </a:extLst>
          </p:cNvPr>
          <p:cNvSpPr txBox="1"/>
          <p:nvPr/>
        </p:nvSpPr>
        <p:spPr>
          <a:xfrm>
            <a:off x="678073" y="3286373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3AAA0-D9D5-4DB5-B988-8B7F127EBC80}"/>
              </a:ext>
            </a:extLst>
          </p:cNvPr>
          <p:cNvSpPr txBox="1"/>
          <p:nvPr/>
        </p:nvSpPr>
        <p:spPr>
          <a:xfrm>
            <a:off x="5218136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058CA-9FBE-453B-9A45-416957F7BF1A}"/>
              </a:ext>
            </a:extLst>
          </p:cNvPr>
          <p:cNvSpPr txBox="1"/>
          <p:nvPr/>
        </p:nvSpPr>
        <p:spPr>
          <a:xfrm>
            <a:off x="5995376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44636-A0C7-410B-BEB2-6791FCC47B69}"/>
              </a:ext>
            </a:extLst>
          </p:cNvPr>
          <p:cNvSpPr txBox="1"/>
          <p:nvPr/>
        </p:nvSpPr>
        <p:spPr>
          <a:xfrm>
            <a:off x="6888118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12E5F-3E78-4B7F-A9C2-045329AB09F1}"/>
              </a:ext>
            </a:extLst>
          </p:cNvPr>
          <p:cNvSpPr txBox="1"/>
          <p:nvPr/>
        </p:nvSpPr>
        <p:spPr>
          <a:xfrm>
            <a:off x="7636265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150F7E-E1DB-411A-B8F3-898E45B9B6DA}"/>
              </a:ext>
            </a:extLst>
          </p:cNvPr>
          <p:cNvSpPr txBox="1"/>
          <p:nvPr/>
        </p:nvSpPr>
        <p:spPr>
          <a:xfrm>
            <a:off x="9482779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F0379E-C713-4653-866E-21B4201E66F6}"/>
              </a:ext>
            </a:extLst>
          </p:cNvPr>
          <p:cNvSpPr txBox="1"/>
          <p:nvPr/>
        </p:nvSpPr>
        <p:spPr>
          <a:xfrm>
            <a:off x="10260019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09C11A-D145-4476-BC6D-7CDF6C8AF4B2}"/>
              </a:ext>
            </a:extLst>
          </p:cNvPr>
          <p:cNvSpPr txBox="1"/>
          <p:nvPr/>
        </p:nvSpPr>
        <p:spPr>
          <a:xfrm>
            <a:off x="11008166" y="516315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C730DC-0A86-4C5F-A836-F0CA84CE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7468"/>
              </p:ext>
            </p:extLst>
          </p:nvPr>
        </p:nvGraphicFramePr>
        <p:xfrm>
          <a:off x="2032000" y="719666"/>
          <a:ext cx="6598656" cy="44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6">
                  <a:extLst>
                    <a:ext uri="{9D8B030D-6E8A-4147-A177-3AD203B41FA5}">
                      <a16:colId xmlns:a16="http://schemas.microsoft.com/office/drawing/2014/main" val="3830050999"/>
                    </a:ext>
                  </a:extLst>
                </a:gridCol>
                <a:gridCol w="1099776">
                  <a:extLst>
                    <a:ext uri="{9D8B030D-6E8A-4147-A177-3AD203B41FA5}">
                      <a16:colId xmlns:a16="http://schemas.microsoft.com/office/drawing/2014/main" val="507235470"/>
                    </a:ext>
                  </a:extLst>
                </a:gridCol>
                <a:gridCol w="1099776">
                  <a:extLst>
                    <a:ext uri="{9D8B030D-6E8A-4147-A177-3AD203B41FA5}">
                      <a16:colId xmlns:a16="http://schemas.microsoft.com/office/drawing/2014/main" val="2087048317"/>
                    </a:ext>
                  </a:extLst>
                </a:gridCol>
                <a:gridCol w="1099776">
                  <a:extLst>
                    <a:ext uri="{9D8B030D-6E8A-4147-A177-3AD203B41FA5}">
                      <a16:colId xmlns:a16="http://schemas.microsoft.com/office/drawing/2014/main" val="360390161"/>
                    </a:ext>
                  </a:extLst>
                </a:gridCol>
                <a:gridCol w="1099776">
                  <a:extLst>
                    <a:ext uri="{9D8B030D-6E8A-4147-A177-3AD203B41FA5}">
                      <a16:colId xmlns:a16="http://schemas.microsoft.com/office/drawing/2014/main" val="2502496794"/>
                    </a:ext>
                  </a:extLst>
                </a:gridCol>
                <a:gridCol w="1099776">
                  <a:extLst>
                    <a:ext uri="{9D8B030D-6E8A-4147-A177-3AD203B41FA5}">
                      <a16:colId xmlns:a16="http://schemas.microsoft.com/office/drawing/2014/main" val="2167960013"/>
                    </a:ext>
                  </a:extLst>
                </a:gridCol>
              </a:tblGrid>
              <a:tr h="7490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11867"/>
                  </a:ext>
                </a:extLst>
              </a:tr>
              <a:tr h="749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50662"/>
                  </a:ext>
                </a:extLst>
              </a:tr>
              <a:tr h="749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12038"/>
                  </a:ext>
                </a:extLst>
              </a:tr>
              <a:tr h="749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18417"/>
                  </a:ext>
                </a:extLst>
              </a:tr>
              <a:tr h="749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04545"/>
                  </a:ext>
                </a:extLst>
              </a:tr>
              <a:tr h="749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7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114</Words>
  <Application>Microsoft Office PowerPoint</Application>
  <PresentationFormat>와이드스크린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YeongTae</cp:lastModifiedBy>
  <cp:revision>15</cp:revision>
  <dcterms:created xsi:type="dcterms:W3CDTF">2019-05-15T06:51:14Z</dcterms:created>
  <dcterms:modified xsi:type="dcterms:W3CDTF">2019-05-20T10:03:46Z</dcterms:modified>
</cp:coreProperties>
</file>