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1C40-8E06-49C6-8FA4-107CB1BB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88930-3B0D-4565-BEE6-2E225411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CAE11-BC25-4161-9AA3-57ACCC20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4984B-A02A-4734-AB1E-4550F83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06385-7812-4E4E-87B1-0EC036A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86892-4E7A-4D0D-A8FD-FCC23B4D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134A5-1FD9-415C-82AE-32E18AFF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C6652-17A6-46CC-8259-6DDE03EA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8DAA0-1BBF-4819-8F04-E00D69F8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89CB-2173-4B51-BB9F-9728A46C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4A632-4F59-463C-9B93-4FF7A8C6C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46600-F02C-442A-82AA-B96FAAB13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11D36-BE8D-4ECA-853E-D27C2637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3BDC-3259-4D5E-B403-72DBA1CC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BF61A-772C-4B72-A78F-440C2BE0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8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5009-BC40-4C85-AB9D-4F39A140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BA361-66F2-4C38-9756-2C3C48D3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1CA02-B558-4791-BA7D-E3E66FA7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3EFC6-1072-4B24-A16A-A0DF107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4D65A-69A5-42FB-90C4-E69B3691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4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65C9-08A0-4B14-98AE-2FCBF0BD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3818B-CD8E-4EAC-A9D9-5CE417C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305-BB60-4216-A0A6-AEB4A116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4F2B9-5708-4CB7-9F20-D5196F4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0EAC-F9B4-4C18-BA64-DC9D18CC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3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2AE-A198-4849-ADFC-ACEA54D7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E94AF-9DDA-4488-8425-C9836471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A8F29-430B-41C1-A86C-79FBE064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90B3C-F22D-4756-A7F2-F6F4955A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D555F-BD11-47BF-A50A-B40D7BB6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E17F9-70E4-4EE3-BE54-BB1F21EB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93714-C793-445A-9CA9-467FA6A1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7FF60-7913-43A4-BEA0-98CE235B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B8CC9-5581-4CBC-9AE3-91778E11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17033-E470-487D-AA0C-888A06DF7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E1741E-E129-4517-9ED3-4EB544C5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2FB544-2B30-494D-AAC1-DC95535C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77A42-2D7E-4DF0-9375-F46D788B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F0B7D-7651-4A03-A3D2-69A4AABA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5907A-E79B-465E-AE6D-416C3BE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2D42E-5799-482E-8839-77653A84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457D0-0B5C-4438-AA5A-7BF45050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904EE0-CDBB-456C-A8A4-A56FB776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5E960-ECE5-498B-A2A6-C4828354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C1A8C-3A32-4706-9D54-4895052C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F8D89-0888-404D-9CC8-5FBF57BF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46C29-299A-4F08-BCAC-7D8CF94D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7F826-99E3-4369-B26C-5E982526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C5DF2-7425-4A8F-850E-6A961C2D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06B82-3CFA-4A2B-A609-4CA35AC6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1777A-EA8B-4C79-BF5F-FF4315F5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52946-DBFD-4165-9033-D29D9ECD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9E66-230F-4264-9A10-404A80E3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CF773-E9AC-4419-A9B0-895E38E82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43E73-7B00-4385-8360-6D66C564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E60FD-06E1-4C92-BC44-C5A9A7FA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A5832-908F-4D34-BB63-5755F273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3AFEC-A36E-4ACB-96DD-92F15756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5FFECB-A861-4350-A9B0-F347443C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25EC8-A821-43BF-93DC-61679C74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B311-58BF-48A0-AFFF-B151B1C7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3EB8-7EFE-4BC8-B1D8-625663E4269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7B8E4-CD2E-4595-9361-0C0B3FC97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4131-FD99-499F-A669-CED072532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2FD-BA7F-45DA-94C3-3769BDFEE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7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A88E36-0AA4-4A33-BB1A-30B7FC21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01195"/>
              </p:ext>
            </p:extLst>
          </p:nvPr>
        </p:nvGraphicFramePr>
        <p:xfrm>
          <a:off x="812800" y="44695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398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2489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0333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304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25124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714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88497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849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618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9F89C-D997-4887-BAAC-949F6DF9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11996"/>
              </p:ext>
            </p:extLst>
          </p:nvPr>
        </p:nvGraphicFramePr>
        <p:xfrm>
          <a:off x="812800" y="195490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398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2489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0333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304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25124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714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88497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849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618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ACEDCFE-C271-4675-890E-4531B8D233F8}"/>
              </a:ext>
            </a:extLst>
          </p:cNvPr>
          <p:cNvSpPr/>
          <p:nvPr/>
        </p:nvSpPr>
        <p:spPr>
          <a:xfrm>
            <a:off x="1700463" y="1700463"/>
            <a:ext cx="1219200" cy="1235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7C20-49E2-4DA6-A238-BF6A86FB44CF}"/>
              </a:ext>
            </a:extLst>
          </p:cNvPr>
          <p:cNvSpPr txBox="1"/>
          <p:nvPr/>
        </p:nvSpPr>
        <p:spPr>
          <a:xfrm>
            <a:off x="1700463" y="3059668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기준 왼쪽  편 만 확인하면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62138-51CA-41A1-AF9F-5C808C21D4E4}"/>
              </a:ext>
            </a:extLst>
          </p:cNvPr>
          <p:cNvSpPr/>
          <p:nvPr/>
        </p:nvSpPr>
        <p:spPr>
          <a:xfrm>
            <a:off x="3753853" y="3783708"/>
            <a:ext cx="1219200" cy="1235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66975-2525-408C-B361-400ED2E5C764}"/>
              </a:ext>
            </a:extLst>
          </p:cNvPr>
          <p:cNvSpPr txBox="1"/>
          <p:nvPr/>
        </p:nvSpPr>
        <p:spPr>
          <a:xfrm>
            <a:off x="3753853" y="5142913"/>
            <a:ext cx="49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중에 자신보다 상자 크기가 작은 것 </a:t>
            </a:r>
            <a:r>
              <a:rPr lang="en-US" altLang="ko-KR" dirty="0"/>
              <a:t>&amp;&amp;</a:t>
            </a:r>
          </a:p>
          <a:p>
            <a:r>
              <a:rPr lang="ko-KR" altLang="en-US" dirty="0"/>
              <a:t>자신이 가지고있는 상자 수가 큰 것 이면 변경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8550E8-D7D2-4E7A-8206-4014C33C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11996"/>
              </p:ext>
            </p:extLst>
          </p:nvPr>
        </p:nvGraphicFramePr>
        <p:xfrm>
          <a:off x="812800" y="4039661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398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2489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0333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304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25124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714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88497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849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6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1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</dc:creator>
  <cp:lastModifiedBy>YeongTae</cp:lastModifiedBy>
  <cp:revision>1</cp:revision>
  <dcterms:created xsi:type="dcterms:W3CDTF">2019-04-04T11:36:14Z</dcterms:created>
  <dcterms:modified xsi:type="dcterms:W3CDTF">2019-04-04T11:39:22Z</dcterms:modified>
</cp:coreProperties>
</file>