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3B5960-672E-4F4E-B4D5-4B705B8839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F9F2DAC-22B6-4DCE-8376-2952A11123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FDD862-0A0B-4A47-AD93-788506102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2715A-A832-41F3-AA85-185BD3572DE5}" type="datetimeFigureOut">
              <a:rPr lang="ko-KR" altLang="en-US" smtClean="0"/>
              <a:t>2019-04-08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633367-8EDE-4E38-A845-1D52D8574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4D23E8-5ECC-47ED-BF48-F62BF50DF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D90D1-B4D9-47F6-B1CE-B23123B0B5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1573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158A36-EE7C-485E-A028-99BE6F7E4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D6B1C50-B8EB-4D2A-8F13-0DD602EFC4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43E4ED-0806-45E5-9732-47A15FCA6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2715A-A832-41F3-AA85-185BD3572DE5}" type="datetimeFigureOut">
              <a:rPr lang="ko-KR" altLang="en-US" smtClean="0"/>
              <a:t>2019-04-08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1AF1E9-FD25-4845-8643-A01F3B111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B1E951-66BF-4F08-997E-7AEFC579D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D90D1-B4D9-47F6-B1CE-B23123B0B5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743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59095CB-5FFB-46B0-AFE0-39746A0F44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E248C82-E429-45EF-94CE-634DAB2F00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5C6231-F064-4B8D-8F9A-4191D9615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2715A-A832-41F3-AA85-185BD3572DE5}" type="datetimeFigureOut">
              <a:rPr lang="ko-KR" altLang="en-US" smtClean="0"/>
              <a:t>2019-04-08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6A2585-41FE-4D93-A180-CEF77C9FA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F8F040-19D1-4C7F-9564-785E0904B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D90D1-B4D9-47F6-B1CE-B23123B0B5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0106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940765-D2AF-456C-A2DC-B3AB4DECB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B033E1-99D6-44BB-AAB9-D3C2F5AD2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D4602A-4534-4EE5-A682-DF5FBA974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2715A-A832-41F3-AA85-185BD3572DE5}" type="datetimeFigureOut">
              <a:rPr lang="ko-KR" altLang="en-US" smtClean="0"/>
              <a:t>2019-04-08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29F56B-B329-45DD-A41B-C6F2E0632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E2A2B1-502C-4D50-8C2A-7A0C8E287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D90D1-B4D9-47F6-B1CE-B23123B0B5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7194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B72201-80F2-489E-939D-B507E3C6B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321E5B4-B808-483F-8F02-7118A2C623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A82360-95DE-47DC-AB44-27CE38873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2715A-A832-41F3-AA85-185BD3572DE5}" type="datetimeFigureOut">
              <a:rPr lang="ko-KR" altLang="en-US" smtClean="0"/>
              <a:t>2019-04-08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88A91D-46BA-4A62-8F3A-834BFDD79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F60E4C-326B-4D0A-A49F-DED9CAF52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D90D1-B4D9-47F6-B1CE-B23123B0B5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5116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8235EB-3C60-47A2-81C0-13932847C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F67CC4-C3AE-4879-B513-E79639AF42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88486FD-B0DF-4BF8-A28E-E90A1A2CF9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4C2ED91-DA2B-406D-89DC-8B813C148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2715A-A832-41F3-AA85-185BD3572DE5}" type="datetimeFigureOut">
              <a:rPr lang="ko-KR" altLang="en-US" smtClean="0"/>
              <a:t>2019-04-08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CC451CA-88FC-4B95-8D67-556D1C4FC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586669A-CB15-4B57-AF8F-DC81B891A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D90D1-B4D9-47F6-B1CE-B23123B0B5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6358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35112B-658B-4242-A1FC-DABCEB4FE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FD28F47-BFEB-40D9-AB7A-27DF586D4C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FF8D041-F5FE-43F1-A028-4DF1E3B73F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0FB9F8C-2C1B-4BEC-BBCE-E491BBF1C2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9F032AA-842E-430B-9152-F9C1CB6BDF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2F5AFBF-3673-4B2C-8850-026E7B98E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2715A-A832-41F3-AA85-185BD3572DE5}" type="datetimeFigureOut">
              <a:rPr lang="ko-KR" altLang="en-US" smtClean="0"/>
              <a:t>2019-04-08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592FB6C-6AC0-47E7-BE1E-042A72086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6B9B577-D58B-4F08-AA71-7856DDC08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D90D1-B4D9-47F6-B1CE-B23123B0B5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3869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795145-2029-4EE1-839D-EAD7FC5E6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0E1A390-6325-4ACC-9987-4DBCCCBC0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2715A-A832-41F3-AA85-185BD3572DE5}" type="datetimeFigureOut">
              <a:rPr lang="ko-KR" altLang="en-US" smtClean="0"/>
              <a:t>2019-04-08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B23792D-BACB-4AF1-8F97-ADE795661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356483D-39A6-48EE-BFE1-68E8EFCA8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D90D1-B4D9-47F6-B1CE-B23123B0B5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5530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8FF66AB-EB93-45FE-8A0B-18297D9D3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2715A-A832-41F3-AA85-185BD3572DE5}" type="datetimeFigureOut">
              <a:rPr lang="ko-KR" altLang="en-US" smtClean="0"/>
              <a:t>2019-04-08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E5AA978-C0AD-4239-BC62-4FAC40A40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5F01885-980A-4CFD-8125-F946D2EC6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D90D1-B4D9-47F6-B1CE-B23123B0B5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8434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201C5B-FD46-4E58-8873-7F25BCCE4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4C2650-A405-4C0B-B098-A5DD7F4250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C1FB2A3-21A6-4887-900B-8EC29BCC4C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02C8116-6F1D-4660-A52F-A66F878A1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2715A-A832-41F3-AA85-185BD3572DE5}" type="datetimeFigureOut">
              <a:rPr lang="ko-KR" altLang="en-US" smtClean="0"/>
              <a:t>2019-04-08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8DB90A2-FB5E-4372-85F0-32D7230A5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57637F-FA39-435F-BDC1-E87329775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D90D1-B4D9-47F6-B1CE-B23123B0B5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148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6F5DB8-EA0C-4FAF-B5CE-49273F92A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CE3805F-A1A6-4011-938A-2DEEF96368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0A8AEE0-A1ED-4210-A190-5BD1684AF1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AA58BB3-9C31-448B-A23F-C803AD3E3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2715A-A832-41F3-AA85-185BD3572DE5}" type="datetimeFigureOut">
              <a:rPr lang="ko-KR" altLang="en-US" smtClean="0"/>
              <a:t>2019-04-08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CC1EFFC-89E6-4C1E-A85B-5F45CE6F5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50026C-81B6-4907-BFF8-948496EBC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D90D1-B4D9-47F6-B1CE-B23123B0B5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1844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2C37755-068F-429B-BD34-70012DFB4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A33E763-0A4F-415B-BABD-D8985C9BE3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7A2B13-AD23-4AAA-AAA0-47EA40129A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F2715A-A832-41F3-AA85-185BD3572DE5}" type="datetimeFigureOut">
              <a:rPr lang="ko-KR" altLang="en-US" smtClean="0"/>
              <a:t>2019-04-08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1BCD18-1E0A-45DB-8253-1F1F0BA462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338C2E-ACCA-4B61-BCBB-1EF89B6CFE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BD90D1-B4D9-47F6-B1CE-B23123B0B5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3699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944655FF-F3CC-47BB-B6E4-7995846BF2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7548049"/>
              </p:ext>
            </p:extLst>
          </p:nvPr>
        </p:nvGraphicFramePr>
        <p:xfrm>
          <a:off x="-2340603" y="-465581"/>
          <a:ext cx="162560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87962943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066870167"/>
                    </a:ext>
                  </a:extLst>
                </a:gridCol>
              </a:tblGrid>
              <a:tr h="1358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9273213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AA96C2D4-0793-4A65-BE33-5ED76298E8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7300923"/>
              </p:ext>
            </p:extLst>
          </p:nvPr>
        </p:nvGraphicFramePr>
        <p:xfrm>
          <a:off x="-3148055" y="647973"/>
          <a:ext cx="3251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87962943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06687016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59315330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468651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19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9273213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228FBAD4-ED57-41F3-B1E9-9AABDA57D8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0416408"/>
              </p:ext>
            </p:extLst>
          </p:nvPr>
        </p:nvGraphicFramePr>
        <p:xfrm>
          <a:off x="-4062461" y="1765099"/>
          <a:ext cx="536250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2737">
                  <a:extLst>
                    <a:ext uri="{9D8B030D-6E8A-4147-A177-3AD203B41FA5}">
                      <a16:colId xmlns:a16="http://schemas.microsoft.com/office/drawing/2014/main" val="1879629432"/>
                    </a:ext>
                  </a:extLst>
                </a:gridCol>
                <a:gridCol w="802105">
                  <a:extLst>
                    <a:ext uri="{9D8B030D-6E8A-4147-A177-3AD203B41FA5}">
                      <a16:colId xmlns:a16="http://schemas.microsoft.com/office/drawing/2014/main" val="106687016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593153309"/>
                    </a:ext>
                  </a:extLst>
                </a:gridCol>
                <a:gridCol w="792626">
                  <a:extLst>
                    <a:ext uri="{9D8B030D-6E8A-4147-A177-3AD203B41FA5}">
                      <a16:colId xmlns:a16="http://schemas.microsoft.com/office/drawing/2014/main" val="1746865125"/>
                    </a:ext>
                  </a:extLst>
                </a:gridCol>
                <a:gridCol w="1064909">
                  <a:extLst>
                    <a:ext uri="{9D8B030D-6E8A-4147-A177-3AD203B41FA5}">
                      <a16:colId xmlns:a16="http://schemas.microsoft.com/office/drawing/2014/main" val="1624038765"/>
                    </a:ext>
                  </a:extLst>
                </a:gridCol>
                <a:gridCol w="1050531">
                  <a:extLst>
                    <a:ext uri="{9D8B030D-6E8A-4147-A177-3AD203B41FA5}">
                      <a16:colId xmlns:a16="http://schemas.microsoft.com/office/drawing/2014/main" val="38692761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20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25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18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15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20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23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9273213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0991F5B6-DE97-4EFE-A92D-99CE1CF99B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4199885"/>
              </p:ext>
            </p:extLst>
          </p:nvPr>
        </p:nvGraphicFramePr>
        <p:xfrm>
          <a:off x="2037354" y="4859982"/>
          <a:ext cx="1080168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0168">
                  <a:extLst>
                    <a:ext uri="{9D8B030D-6E8A-4147-A177-3AD203B41FA5}">
                      <a16:colId xmlns:a16="http://schemas.microsoft.com/office/drawing/2014/main" val="24559196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9362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75432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20738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0495409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546E4672-4AC0-4502-952D-2A9A4F6F47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9443181"/>
              </p:ext>
            </p:extLst>
          </p:nvPr>
        </p:nvGraphicFramePr>
        <p:xfrm>
          <a:off x="3502543" y="4859982"/>
          <a:ext cx="1080168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0168">
                  <a:extLst>
                    <a:ext uri="{9D8B030D-6E8A-4147-A177-3AD203B41FA5}">
                      <a16:colId xmlns:a16="http://schemas.microsoft.com/office/drawing/2014/main" val="24559196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9362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30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75432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20738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28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0495409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8C6A70BD-2B9E-40B7-B156-2C91FD912B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0758682"/>
              </p:ext>
            </p:extLst>
          </p:nvPr>
        </p:nvGraphicFramePr>
        <p:xfrm>
          <a:off x="4871458" y="4859982"/>
          <a:ext cx="1080168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0168">
                  <a:extLst>
                    <a:ext uri="{9D8B030D-6E8A-4147-A177-3AD203B41FA5}">
                      <a16:colId xmlns:a16="http://schemas.microsoft.com/office/drawing/2014/main" val="24559196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27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9362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75432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20738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0495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7712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7497008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491F5D7E-A175-4898-BA2A-4144661EAB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3446334"/>
              </p:ext>
            </p:extLst>
          </p:nvPr>
        </p:nvGraphicFramePr>
        <p:xfrm>
          <a:off x="6240373" y="4859982"/>
          <a:ext cx="1080168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0168">
                  <a:extLst>
                    <a:ext uri="{9D8B030D-6E8A-4147-A177-3AD203B41FA5}">
                      <a16:colId xmlns:a16="http://schemas.microsoft.com/office/drawing/2014/main" val="24559196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9362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75432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28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20738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28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0495409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8ADEB428-C894-4555-97EB-A00F48195B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2614419"/>
              </p:ext>
            </p:extLst>
          </p:nvPr>
        </p:nvGraphicFramePr>
        <p:xfrm>
          <a:off x="7645809" y="4859982"/>
          <a:ext cx="1080168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0168">
                  <a:extLst>
                    <a:ext uri="{9D8B030D-6E8A-4147-A177-3AD203B41FA5}">
                      <a16:colId xmlns:a16="http://schemas.microsoft.com/office/drawing/2014/main" val="24559196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9362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75432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20738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0495409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56F2D187-3993-4786-8ABC-AF7E42D203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1343597"/>
              </p:ext>
            </p:extLst>
          </p:nvPr>
        </p:nvGraphicFramePr>
        <p:xfrm>
          <a:off x="2823440" y="3118268"/>
          <a:ext cx="1080168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0168">
                  <a:extLst>
                    <a:ext uri="{9D8B030D-6E8A-4147-A177-3AD203B41FA5}">
                      <a16:colId xmlns:a16="http://schemas.microsoft.com/office/drawing/2014/main" val="24559196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9362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75432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20738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0495409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D87A58EA-0F44-4B62-AC87-AACA88EA83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0262106"/>
              </p:ext>
            </p:extLst>
          </p:nvPr>
        </p:nvGraphicFramePr>
        <p:xfrm>
          <a:off x="4288629" y="3118268"/>
          <a:ext cx="1080168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0168">
                  <a:extLst>
                    <a:ext uri="{9D8B030D-6E8A-4147-A177-3AD203B41FA5}">
                      <a16:colId xmlns:a16="http://schemas.microsoft.com/office/drawing/2014/main" val="24559196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25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9362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18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75432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20738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0495409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C05DF3BA-FDA4-403B-8866-5F6AF84AE7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3693465"/>
              </p:ext>
            </p:extLst>
          </p:nvPr>
        </p:nvGraphicFramePr>
        <p:xfrm>
          <a:off x="5657544" y="3118268"/>
          <a:ext cx="1080168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0168">
                  <a:extLst>
                    <a:ext uri="{9D8B030D-6E8A-4147-A177-3AD203B41FA5}">
                      <a16:colId xmlns:a16="http://schemas.microsoft.com/office/drawing/2014/main" val="24559196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9362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75432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22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20738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0495409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4EB42CD7-86AF-45AF-BCD1-F001F87898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9023579"/>
              </p:ext>
            </p:extLst>
          </p:nvPr>
        </p:nvGraphicFramePr>
        <p:xfrm>
          <a:off x="7026459" y="3118268"/>
          <a:ext cx="1080168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0168">
                  <a:extLst>
                    <a:ext uri="{9D8B030D-6E8A-4147-A177-3AD203B41FA5}">
                      <a16:colId xmlns:a16="http://schemas.microsoft.com/office/drawing/2014/main" val="24559196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9362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75432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20738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0495409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4B2DD192-7A8A-4170-92D9-E523ECD5FE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3706868"/>
              </p:ext>
            </p:extLst>
          </p:nvPr>
        </p:nvGraphicFramePr>
        <p:xfrm>
          <a:off x="3371915" y="1374251"/>
          <a:ext cx="1080168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0168">
                  <a:extLst>
                    <a:ext uri="{9D8B030D-6E8A-4147-A177-3AD203B41FA5}">
                      <a16:colId xmlns:a16="http://schemas.microsoft.com/office/drawing/2014/main" val="24559196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18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9362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75432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20738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0495409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45C1ED17-B213-4DFA-ADB1-133ED233D3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8733713"/>
              </p:ext>
            </p:extLst>
          </p:nvPr>
        </p:nvGraphicFramePr>
        <p:xfrm>
          <a:off x="4871458" y="1374251"/>
          <a:ext cx="1080168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0168">
                  <a:extLst>
                    <a:ext uri="{9D8B030D-6E8A-4147-A177-3AD203B41FA5}">
                      <a16:colId xmlns:a16="http://schemas.microsoft.com/office/drawing/2014/main" val="24559196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9362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16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75432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20738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0495409"/>
                  </a:ext>
                </a:extLst>
              </a:tr>
            </a:tbl>
          </a:graphicData>
        </a:graphic>
      </p:graphicFrame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50E7327A-03EF-43CA-942B-97F9CDAD98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1318744"/>
              </p:ext>
            </p:extLst>
          </p:nvPr>
        </p:nvGraphicFramePr>
        <p:xfrm>
          <a:off x="6371001" y="1378857"/>
          <a:ext cx="1080168" cy="14787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0168">
                  <a:extLst>
                    <a:ext uri="{9D8B030D-6E8A-4147-A177-3AD203B41FA5}">
                      <a16:colId xmlns:a16="http://schemas.microsoft.com/office/drawing/2014/main" val="2455919646"/>
                    </a:ext>
                  </a:extLst>
                </a:gridCol>
              </a:tblGrid>
              <a:tr h="3662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18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9362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75432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20738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0495409"/>
                  </a:ext>
                </a:extLst>
              </a:tr>
            </a:tbl>
          </a:graphicData>
        </a:graphic>
      </p:graphicFrame>
      <p:grpSp>
        <p:nvGrpSpPr>
          <p:cNvPr id="35" name="그룹 34">
            <a:extLst>
              <a:ext uri="{FF2B5EF4-FFF2-40B4-BE49-F238E27FC236}">
                <a16:creationId xmlns:a16="http://schemas.microsoft.com/office/drawing/2014/main" id="{4D08316F-C1FC-44E5-ADB8-E6FAF89B46D3}"/>
              </a:ext>
            </a:extLst>
          </p:cNvPr>
          <p:cNvGrpSpPr/>
          <p:nvPr/>
        </p:nvGrpSpPr>
        <p:grpSpPr>
          <a:xfrm>
            <a:off x="8909498" y="-423218"/>
            <a:ext cx="6213626" cy="4485193"/>
            <a:chOff x="-4342045" y="3244334"/>
            <a:chExt cx="6213626" cy="4485193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B5B6E35-206B-40C9-9927-1947F25509D8}"/>
                </a:ext>
              </a:extLst>
            </p:cNvPr>
            <p:cNvSpPr txBox="1"/>
            <p:nvPr/>
          </p:nvSpPr>
          <p:spPr>
            <a:xfrm>
              <a:off x="-1614895" y="3244334"/>
              <a:ext cx="70585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7</a:t>
              </a:r>
              <a:endParaRPr lang="ko-KR" altLang="en-US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E85EEED-2DB2-4542-8F7B-FEA26505342C}"/>
                </a:ext>
              </a:extLst>
            </p:cNvPr>
            <p:cNvSpPr txBox="1"/>
            <p:nvPr/>
          </p:nvSpPr>
          <p:spPr>
            <a:xfrm>
              <a:off x="-2320747" y="4225101"/>
              <a:ext cx="70585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3</a:t>
              </a:r>
              <a:endParaRPr lang="ko-KR" alt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C0B0A7E-3922-4D9F-BF35-D6597E50B0D5}"/>
                </a:ext>
              </a:extLst>
            </p:cNvPr>
            <p:cNvSpPr txBox="1"/>
            <p:nvPr/>
          </p:nvSpPr>
          <p:spPr>
            <a:xfrm>
              <a:off x="-909043" y="4225101"/>
              <a:ext cx="70585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8</a:t>
              </a:r>
              <a:endParaRPr lang="ko-KR" alt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872CF3F-E73F-49C8-81EF-2378BF34EDFD}"/>
                </a:ext>
              </a:extLst>
            </p:cNvPr>
            <p:cNvSpPr txBox="1"/>
            <p:nvPr/>
          </p:nvSpPr>
          <p:spPr>
            <a:xfrm>
              <a:off x="-1614895" y="5342227"/>
              <a:ext cx="70585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25D952E-88D7-4945-8DAC-DAFE7EBEE838}"/>
                </a:ext>
              </a:extLst>
            </p:cNvPr>
            <p:cNvSpPr txBox="1"/>
            <p:nvPr/>
          </p:nvSpPr>
          <p:spPr>
            <a:xfrm>
              <a:off x="-2882221" y="5342227"/>
              <a:ext cx="70585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8</a:t>
              </a:r>
              <a:endParaRPr lang="ko-KR" altLang="en-US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1099DD8-E9CB-4EEC-9D47-FF51B5E6FA8E}"/>
                </a:ext>
              </a:extLst>
            </p:cNvPr>
            <p:cNvSpPr txBox="1"/>
            <p:nvPr/>
          </p:nvSpPr>
          <p:spPr>
            <a:xfrm>
              <a:off x="-347569" y="5342227"/>
              <a:ext cx="70585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3</a:t>
              </a:r>
              <a:endParaRPr lang="ko-KR" altLang="en-US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943CD08-CF55-4582-A0D6-2AE0635C5A8F}"/>
                </a:ext>
              </a:extLst>
            </p:cNvPr>
            <p:cNvSpPr txBox="1"/>
            <p:nvPr/>
          </p:nvSpPr>
          <p:spPr>
            <a:xfrm>
              <a:off x="-909043" y="6427784"/>
              <a:ext cx="70585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4</a:t>
              </a:r>
              <a:endParaRPr lang="ko-KR" alt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BF1A039-50BD-4693-BC05-CF5A23D87AC6}"/>
                </a:ext>
              </a:extLst>
            </p:cNvPr>
            <p:cNvSpPr txBox="1"/>
            <p:nvPr/>
          </p:nvSpPr>
          <p:spPr>
            <a:xfrm>
              <a:off x="-2320747" y="6420126"/>
              <a:ext cx="70585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7</a:t>
              </a:r>
              <a:endParaRPr lang="ko-KR" altLang="en-US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96765B0-54DB-4F9A-8804-F5355C156FC7}"/>
                </a:ext>
              </a:extLst>
            </p:cNvPr>
            <p:cNvSpPr txBox="1"/>
            <p:nvPr/>
          </p:nvSpPr>
          <p:spPr>
            <a:xfrm>
              <a:off x="-3588073" y="6427784"/>
              <a:ext cx="70585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9AE2F7E-2C67-4D90-8708-0697F33977B8}"/>
                </a:ext>
              </a:extLst>
            </p:cNvPr>
            <p:cNvSpPr txBox="1"/>
            <p:nvPr/>
          </p:nvSpPr>
          <p:spPr>
            <a:xfrm>
              <a:off x="342237" y="6420126"/>
              <a:ext cx="70585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4</a:t>
              </a:r>
              <a:endParaRPr lang="ko-KR" altLang="en-US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C707375-11BC-4B5C-B016-69C0363BD339}"/>
                </a:ext>
              </a:extLst>
            </p:cNvPr>
            <p:cNvSpPr txBox="1"/>
            <p:nvPr/>
          </p:nvSpPr>
          <p:spPr>
            <a:xfrm>
              <a:off x="-262926" y="7358736"/>
              <a:ext cx="70585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6</a:t>
              </a:r>
              <a:endParaRPr lang="ko-KR" altLang="en-US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9804341-BC93-427A-A4E1-F2F75B21BD30}"/>
                </a:ext>
              </a:extLst>
            </p:cNvPr>
            <p:cNvSpPr txBox="1"/>
            <p:nvPr/>
          </p:nvSpPr>
          <p:spPr>
            <a:xfrm>
              <a:off x="-1601981" y="7358736"/>
              <a:ext cx="70585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EEE3FD9-F675-46DA-B98E-6E89E888EB1F}"/>
                </a:ext>
              </a:extLst>
            </p:cNvPr>
            <p:cNvSpPr txBox="1"/>
            <p:nvPr/>
          </p:nvSpPr>
          <p:spPr>
            <a:xfrm>
              <a:off x="-2983810" y="7358736"/>
              <a:ext cx="70585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5</a:t>
              </a:r>
              <a:endParaRPr lang="ko-KR" altLang="en-US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29DB7A4-9E7B-4B37-9F4B-745DB32FD01D}"/>
                </a:ext>
              </a:extLst>
            </p:cNvPr>
            <p:cNvSpPr txBox="1"/>
            <p:nvPr/>
          </p:nvSpPr>
          <p:spPr>
            <a:xfrm>
              <a:off x="-4342045" y="7358736"/>
              <a:ext cx="70585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4</a:t>
              </a:r>
              <a:endParaRPr lang="ko-KR" altLang="en-US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BFE358A-D73B-4A41-B0A6-7099007C2BE9}"/>
                </a:ext>
              </a:extLst>
            </p:cNvPr>
            <p:cNvSpPr txBox="1"/>
            <p:nvPr/>
          </p:nvSpPr>
          <p:spPr>
            <a:xfrm>
              <a:off x="1165729" y="7360195"/>
              <a:ext cx="70585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5</a:t>
              </a:r>
              <a:endParaRPr lang="ko-KR" altLang="en-US" dirty="0"/>
            </a:p>
          </p:txBody>
        </p:sp>
      </p:grpSp>
      <p:graphicFrame>
        <p:nvGraphicFramePr>
          <p:cNvPr id="36" name="표 35">
            <a:extLst>
              <a:ext uri="{FF2B5EF4-FFF2-40B4-BE49-F238E27FC236}">
                <a16:creationId xmlns:a16="http://schemas.microsoft.com/office/drawing/2014/main" id="{869BD838-3459-441D-A208-F252E5A95A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2993686"/>
              </p:ext>
            </p:extLst>
          </p:nvPr>
        </p:nvGraphicFramePr>
        <p:xfrm>
          <a:off x="4056373" y="-362857"/>
          <a:ext cx="1080168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0168">
                  <a:extLst>
                    <a:ext uri="{9D8B030D-6E8A-4147-A177-3AD203B41FA5}">
                      <a16:colId xmlns:a16="http://schemas.microsoft.com/office/drawing/2014/main" val="24559196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9362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75432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20738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0495409"/>
                  </a:ext>
                </a:extLst>
              </a:tr>
            </a:tbl>
          </a:graphicData>
        </a:graphic>
      </p:graphicFrame>
      <p:graphicFrame>
        <p:nvGraphicFramePr>
          <p:cNvPr id="37" name="표 36">
            <a:extLst>
              <a:ext uri="{FF2B5EF4-FFF2-40B4-BE49-F238E27FC236}">
                <a16:creationId xmlns:a16="http://schemas.microsoft.com/office/drawing/2014/main" id="{6338725B-416D-4C0E-A4D9-F6A7CEF7D4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165407"/>
              </p:ext>
            </p:extLst>
          </p:nvPr>
        </p:nvGraphicFramePr>
        <p:xfrm>
          <a:off x="5555916" y="-358251"/>
          <a:ext cx="1080168" cy="14787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0168">
                  <a:extLst>
                    <a:ext uri="{9D8B030D-6E8A-4147-A177-3AD203B41FA5}">
                      <a16:colId xmlns:a16="http://schemas.microsoft.com/office/drawing/2014/main" val="2455919646"/>
                    </a:ext>
                  </a:extLst>
                </a:gridCol>
              </a:tblGrid>
              <a:tr h="3662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9362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75432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20738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0495409"/>
                  </a:ext>
                </a:extLst>
              </a:tr>
            </a:tbl>
          </a:graphicData>
        </a:graphic>
      </p:graphicFrame>
      <p:graphicFrame>
        <p:nvGraphicFramePr>
          <p:cNvPr id="38" name="표 37">
            <a:extLst>
              <a:ext uri="{FF2B5EF4-FFF2-40B4-BE49-F238E27FC236}">
                <a16:creationId xmlns:a16="http://schemas.microsoft.com/office/drawing/2014/main" id="{9D2A7A94-6333-4259-9194-8087DA9298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9207189"/>
              </p:ext>
            </p:extLst>
          </p:nvPr>
        </p:nvGraphicFramePr>
        <p:xfrm>
          <a:off x="4769885" y="-1971939"/>
          <a:ext cx="1080168" cy="14787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0168">
                  <a:extLst>
                    <a:ext uri="{9D8B030D-6E8A-4147-A177-3AD203B41FA5}">
                      <a16:colId xmlns:a16="http://schemas.microsoft.com/office/drawing/2014/main" val="2455919646"/>
                    </a:ext>
                  </a:extLst>
                </a:gridCol>
              </a:tblGrid>
              <a:tr h="3662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9362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75432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20738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04954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456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B2045A99-9A6F-4174-8D0E-66FC5D615791}"/>
              </a:ext>
            </a:extLst>
          </p:cNvPr>
          <p:cNvGrpSpPr/>
          <p:nvPr/>
        </p:nvGrpSpPr>
        <p:grpSpPr>
          <a:xfrm>
            <a:off x="2268067" y="988487"/>
            <a:ext cx="6213626" cy="4485193"/>
            <a:chOff x="-4342045" y="3244334"/>
            <a:chExt cx="6213626" cy="4485193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366A399-86A3-4A16-AC2D-68629ED47A7F}"/>
                </a:ext>
              </a:extLst>
            </p:cNvPr>
            <p:cNvSpPr txBox="1"/>
            <p:nvPr/>
          </p:nvSpPr>
          <p:spPr>
            <a:xfrm>
              <a:off x="-1614895" y="3244334"/>
              <a:ext cx="70585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7</a:t>
              </a:r>
              <a:endParaRPr lang="ko-KR" alt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2E6C4E0-526F-447F-BDDB-CCF886F6F4CD}"/>
                </a:ext>
              </a:extLst>
            </p:cNvPr>
            <p:cNvSpPr txBox="1"/>
            <p:nvPr/>
          </p:nvSpPr>
          <p:spPr>
            <a:xfrm>
              <a:off x="-2320747" y="4225101"/>
              <a:ext cx="70585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3</a:t>
              </a:r>
              <a:endParaRPr lang="ko-KR" alt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0591529-6078-441B-9F93-563EA7F5A7C5}"/>
                </a:ext>
              </a:extLst>
            </p:cNvPr>
            <p:cNvSpPr txBox="1"/>
            <p:nvPr/>
          </p:nvSpPr>
          <p:spPr>
            <a:xfrm>
              <a:off x="-909043" y="4225101"/>
              <a:ext cx="70585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8</a:t>
              </a:r>
              <a:endParaRPr lang="ko-KR" alt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C842426-93A3-4DAB-8FEC-DFE6C79E0A57}"/>
                </a:ext>
              </a:extLst>
            </p:cNvPr>
            <p:cNvSpPr txBox="1"/>
            <p:nvPr/>
          </p:nvSpPr>
          <p:spPr>
            <a:xfrm>
              <a:off x="-1614895" y="5342227"/>
              <a:ext cx="70585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CE8C6D5-AAAB-4AA2-9FB0-8DAC515AE38A}"/>
                </a:ext>
              </a:extLst>
            </p:cNvPr>
            <p:cNvSpPr txBox="1"/>
            <p:nvPr/>
          </p:nvSpPr>
          <p:spPr>
            <a:xfrm>
              <a:off x="-2882221" y="5342227"/>
              <a:ext cx="70585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8</a:t>
              </a:r>
              <a:endParaRPr lang="ko-KR" alt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22B087E-2B67-4B1D-A54E-6D6320130BA6}"/>
                </a:ext>
              </a:extLst>
            </p:cNvPr>
            <p:cNvSpPr txBox="1"/>
            <p:nvPr/>
          </p:nvSpPr>
          <p:spPr>
            <a:xfrm>
              <a:off x="-347569" y="5342227"/>
              <a:ext cx="70585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3</a:t>
              </a:r>
              <a:endParaRPr lang="ko-KR" alt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AC26FAA-8149-4193-BAFC-A082C8E305AA}"/>
                </a:ext>
              </a:extLst>
            </p:cNvPr>
            <p:cNvSpPr txBox="1"/>
            <p:nvPr/>
          </p:nvSpPr>
          <p:spPr>
            <a:xfrm>
              <a:off x="-909043" y="6427784"/>
              <a:ext cx="70585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4</a:t>
              </a:r>
              <a:endParaRPr lang="ko-KR" alt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DEC12F7-6B6E-40CA-8E0E-B5DB2D3801C5}"/>
                </a:ext>
              </a:extLst>
            </p:cNvPr>
            <p:cNvSpPr txBox="1"/>
            <p:nvPr/>
          </p:nvSpPr>
          <p:spPr>
            <a:xfrm>
              <a:off x="-2320747" y="6420126"/>
              <a:ext cx="70585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7</a:t>
              </a:r>
              <a:endParaRPr lang="ko-KR" alt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FF07AC3-EC9D-4D74-ADE0-778CF8C30718}"/>
                </a:ext>
              </a:extLst>
            </p:cNvPr>
            <p:cNvSpPr txBox="1"/>
            <p:nvPr/>
          </p:nvSpPr>
          <p:spPr>
            <a:xfrm>
              <a:off x="-3588073" y="6427784"/>
              <a:ext cx="70585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8DDB909-9851-41B9-95EA-B4958611D07F}"/>
                </a:ext>
              </a:extLst>
            </p:cNvPr>
            <p:cNvSpPr txBox="1"/>
            <p:nvPr/>
          </p:nvSpPr>
          <p:spPr>
            <a:xfrm>
              <a:off x="342237" y="6420126"/>
              <a:ext cx="70585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4</a:t>
              </a:r>
              <a:endParaRPr lang="ko-KR" alt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8200B7F-C411-4736-AA7E-1E9B5C1C353D}"/>
                </a:ext>
              </a:extLst>
            </p:cNvPr>
            <p:cNvSpPr txBox="1"/>
            <p:nvPr/>
          </p:nvSpPr>
          <p:spPr>
            <a:xfrm>
              <a:off x="-262926" y="7358736"/>
              <a:ext cx="70585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6</a:t>
              </a:r>
              <a:endParaRPr lang="ko-KR" altLang="en-US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35F0B7A-3236-4568-B6AC-A807B8E8649E}"/>
                </a:ext>
              </a:extLst>
            </p:cNvPr>
            <p:cNvSpPr txBox="1"/>
            <p:nvPr/>
          </p:nvSpPr>
          <p:spPr>
            <a:xfrm>
              <a:off x="-1601981" y="7358736"/>
              <a:ext cx="70585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A38D6CD-57FC-41A6-B84E-34FDCA4048A3}"/>
                </a:ext>
              </a:extLst>
            </p:cNvPr>
            <p:cNvSpPr txBox="1"/>
            <p:nvPr/>
          </p:nvSpPr>
          <p:spPr>
            <a:xfrm>
              <a:off x="-2983810" y="7358736"/>
              <a:ext cx="70585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5</a:t>
              </a:r>
              <a:endParaRPr lang="ko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64D6570-97A2-419B-B098-6A2F9919D125}"/>
                </a:ext>
              </a:extLst>
            </p:cNvPr>
            <p:cNvSpPr txBox="1"/>
            <p:nvPr/>
          </p:nvSpPr>
          <p:spPr>
            <a:xfrm>
              <a:off x="-4342045" y="7358736"/>
              <a:ext cx="70585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4</a:t>
              </a:r>
              <a:endParaRPr lang="ko-KR" altLang="en-US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CF984E6-007C-4EE4-B854-9E5F0A663530}"/>
                </a:ext>
              </a:extLst>
            </p:cNvPr>
            <p:cNvSpPr txBox="1"/>
            <p:nvPr/>
          </p:nvSpPr>
          <p:spPr>
            <a:xfrm>
              <a:off x="1165729" y="7360195"/>
              <a:ext cx="70585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5</a:t>
              </a:r>
              <a:endParaRPr lang="ko-KR" altLang="en-US" dirty="0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C0850443-710A-460B-B4B0-900D90C6A61A}"/>
              </a:ext>
            </a:extLst>
          </p:cNvPr>
          <p:cNvSpPr txBox="1"/>
          <p:nvPr/>
        </p:nvSpPr>
        <p:spPr>
          <a:xfrm>
            <a:off x="4934444" y="560640"/>
            <a:ext cx="853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(1,1)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D82AC22-E23E-40EE-BABD-6177B8C1F203}"/>
              </a:ext>
            </a:extLst>
          </p:cNvPr>
          <p:cNvSpPr txBox="1"/>
          <p:nvPr/>
        </p:nvSpPr>
        <p:spPr>
          <a:xfrm>
            <a:off x="4212282" y="1557765"/>
            <a:ext cx="853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(2,1)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FD657E6-BE4F-4A2C-8449-747057B4C508}"/>
              </a:ext>
            </a:extLst>
          </p:cNvPr>
          <p:cNvSpPr txBox="1"/>
          <p:nvPr/>
        </p:nvSpPr>
        <p:spPr>
          <a:xfrm>
            <a:off x="5669387" y="1557765"/>
            <a:ext cx="853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(2,2)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EB03080-0E28-4AF4-A277-03B7176A42E0}"/>
              </a:ext>
            </a:extLst>
          </p:cNvPr>
          <p:cNvSpPr txBox="1"/>
          <p:nvPr/>
        </p:nvSpPr>
        <p:spPr>
          <a:xfrm>
            <a:off x="6188856" y="2635340"/>
            <a:ext cx="853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(3,3)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C25C1DC-33C8-42FC-95C3-A1B8ABE04CF1}"/>
              </a:ext>
            </a:extLst>
          </p:cNvPr>
          <p:cNvSpPr txBox="1"/>
          <p:nvPr/>
        </p:nvSpPr>
        <p:spPr>
          <a:xfrm>
            <a:off x="3626302" y="2635340"/>
            <a:ext cx="853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(3,1)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02929DA-4C5B-4167-998F-0688A11E8C6D}"/>
              </a:ext>
            </a:extLst>
          </p:cNvPr>
          <p:cNvSpPr txBox="1"/>
          <p:nvPr/>
        </p:nvSpPr>
        <p:spPr>
          <a:xfrm>
            <a:off x="2948352" y="3743556"/>
            <a:ext cx="853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(4,1)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9359DC9-4B02-4932-9479-F5D08363F409}"/>
              </a:ext>
            </a:extLst>
          </p:cNvPr>
          <p:cNvSpPr txBox="1"/>
          <p:nvPr/>
        </p:nvSpPr>
        <p:spPr>
          <a:xfrm>
            <a:off x="6878662" y="3743556"/>
            <a:ext cx="853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(4,4)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12EC4A-1845-441D-8F0D-C627F1E0FC79}"/>
              </a:ext>
            </a:extLst>
          </p:cNvPr>
          <p:cNvSpPr txBox="1"/>
          <p:nvPr/>
        </p:nvSpPr>
        <p:spPr>
          <a:xfrm>
            <a:off x="7702154" y="4667106"/>
            <a:ext cx="853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(5,1)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0CCFB88-2216-4D8C-A353-3DEEE8CF0C37}"/>
              </a:ext>
            </a:extLst>
          </p:cNvPr>
          <p:cNvSpPr txBox="1"/>
          <p:nvPr/>
        </p:nvSpPr>
        <p:spPr>
          <a:xfrm>
            <a:off x="2194380" y="4667106"/>
            <a:ext cx="853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(5,1)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B6D8DD8-7A57-4DDF-979C-9FAC3D397DBB}"/>
              </a:ext>
            </a:extLst>
          </p:cNvPr>
          <p:cNvSpPr txBox="1"/>
          <p:nvPr/>
        </p:nvSpPr>
        <p:spPr>
          <a:xfrm>
            <a:off x="958892" y="-2891644"/>
            <a:ext cx="11014362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배열 </a:t>
            </a:r>
            <a:r>
              <a:rPr lang="ko-KR" altLang="en-US" dirty="0" err="1"/>
              <a:t>처럼</a:t>
            </a:r>
            <a:r>
              <a:rPr lang="ko-KR" altLang="en-US" dirty="0"/>
              <a:t> 생각해서</a:t>
            </a:r>
            <a:endParaRPr lang="en-US" altLang="ko-KR" dirty="0"/>
          </a:p>
          <a:p>
            <a:r>
              <a:rPr lang="ko-KR" altLang="en-US" dirty="0"/>
              <a:t>맨 양쪽 끝은 경우의 수가 </a:t>
            </a:r>
            <a:r>
              <a:rPr lang="en-US" altLang="ko-KR" dirty="0"/>
              <a:t>1</a:t>
            </a:r>
            <a:r>
              <a:rPr lang="ko-KR" altLang="en-US" dirty="0"/>
              <a:t>가지이기 때문에</a:t>
            </a:r>
            <a:endParaRPr lang="en-US" altLang="ko-KR" dirty="0"/>
          </a:p>
          <a:p>
            <a:endParaRPr lang="da-DK" altLang="ko-KR" dirty="0"/>
          </a:p>
          <a:p>
            <a:r>
              <a:rPr lang="da-DK" altLang="ko-KR" dirty="0"/>
              <a:t>if (j == 1) {</a:t>
            </a:r>
          </a:p>
          <a:p>
            <a:r>
              <a:rPr lang="da-DK" altLang="ko-KR" dirty="0"/>
              <a:t>list[i][j] = list[i - 1][j] + list[i][j];</a:t>
            </a:r>
          </a:p>
          <a:p>
            <a:r>
              <a:rPr lang="da-DK" altLang="ko-KR" dirty="0"/>
              <a:t>} else if (i == j) {</a:t>
            </a:r>
          </a:p>
          <a:p>
            <a:r>
              <a:rPr lang="da-DK" altLang="ko-KR" dirty="0"/>
              <a:t>list[i][j] = list[i - 1][j - 1] + list[i][j];</a:t>
            </a:r>
          </a:p>
          <a:p>
            <a:r>
              <a:rPr lang="da-DK" altLang="ko-KR" dirty="0"/>
              <a:t>}</a:t>
            </a:r>
          </a:p>
          <a:p>
            <a:endParaRPr lang="en-US" altLang="ko-KR" dirty="0"/>
          </a:p>
          <a:p>
            <a:r>
              <a:rPr lang="ko-KR" altLang="en-US" dirty="0"/>
              <a:t>중간 부분은</a:t>
            </a:r>
            <a:endParaRPr lang="en-US" altLang="ko-KR" dirty="0"/>
          </a:p>
          <a:p>
            <a:r>
              <a:rPr lang="en-US" altLang="ko-KR" dirty="0"/>
              <a:t>else {</a:t>
            </a:r>
          </a:p>
          <a:p>
            <a:r>
              <a:rPr lang="en-US" altLang="ko-KR" dirty="0"/>
              <a:t>list[</a:t>
            </a:r>
            <a:r>
              <a:rPr lang="en-US" altLang="ko-KR" dirty="0" err="1"/>
              <a:t>i</a:t>
            </a:r>
            <a:r>
              <a:rPr lang="en-US" altLang="ko-KR" dirty="0"/>
              <a:t>][j] = </a:t>
            </a:r>
            <a:r>
              <a:rPr lang="en-US" altLang="ko-KR" dirty="0" err="1"/>
              <a:t>Math.max</a:t>
            </a:r>
            <a:r>
              <a:rPr lang="en-US" altLang="ko-KR" dirty="0"/>
              <a:t>(list[</a:t>
            </a:r>
            <a:r>
              <a:rPr lang="en-US" altLang="ko-KR" dirty="0" err="1"/>
              <a:t>i</a:t>
            </a:r>
            <a:r>
              <a:rPr lang="en-US" altLang="ko-KR" dirty="0"/>
              <a:t> - 1][j], list[</a:t>
            </a:r>
            <a:r>
              <a:rPr lang="en-US" altLang="ko-KR" dirty="0" err="1"/>
              <a:t>i</a:t>
            </a:r>
            <a:r>
              <a:rPr lang="en-US" altLang="ko-KR" dirty="0"/>
              <a:t> - 1][j - 1]) + list[</a:t>
            </a:r>
            <a:r>
              <a:rPr lang="en-US" altLang="ko-KR" dirty="0" err="1"/>
              <a:t>i</a:t>
            </a:r>
            <a:r>
              <a:rPr lang="en-US" altLang="ko-KR" dirty="0"/>
              <a:t>][j]; //</a:t>
            </a:r>
            <a:r>
              <a:rPr lang="en-US" altLang="ko-KR" b="1" dirty="0"/>
              <a:t>(5,4)=(4,4) or (4,3) </a:t>
            </a:r>
            <a:r>
              <a:rPr lang="ko-KR" altLang="en-US" b="1" dirty="0"/>
              <a:t>중 </a:t>
            </a:r>
            <a:r>
              <a:rPr lang="ko-KR" altLang="en-US" b="1" dirty="0" err="1"/>
              <a:t>큰값</a:t>
            </a:r>
            <a:r>
              <a:rPr lang="ko-KR" altLang="en-US" b="1" dirty="0"/>
              <a:t> </a:t>
            </a:r>
            <a:r>
              <a:rPr lang="en-US" altLang="ko-KR" b="1" dirty="0"/>
              <a:t>+ </a:t>
            </a:r>
            <a:r>
              <a:rPr lang="ko-KR" altLang="en-US" b="1" dirty="0"/>
              <a:t>현재 위치 값</a:t>
            </a:r>
            <a:endParaRPr lang="ko-KR" altLang="en-US" dirty="0"/>
          </a:p>
          <a:p>
            <a:r>
              <a:rPr lang="en-US" altLang="ko-KR" dirty="0"/>
              <a:t>}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3386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230</Words>
  <Application>Microsoft Office PowerPoint</Application>
  <PresentationFormat>와이드스크린</PresentationFormat>
  <Paragraphs>96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YeongTae</dc:creator>
  <cp:lastModifiedBy>YeongTae</cp:lastModifiedBy>
  <cp:revision>7</cp:revision>
  <dcterms:created xsi:type="dcterms:W3CDTF">2019-04-05T05:28:22Z</dcterms:created>
  <dcterms:modified xsi:type="dcterms:W3CDTF">2019-04-08T08:29:30Z</dcterms:modified>
</cp:coreProperties>
</file>