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2CD60-FB97-4586-978D-35555FA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16AB5-3777-4DB4-ADA2-9A33AA686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6F6EB-E0B1-4AB1-98B4-0D07FCC6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E64E6-BE50-443D-8275-C3E94602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72BFC-11FA-41F3-8EE6-94E1BA23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99D81-B9CD-4120-B5BF-B7A64842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DA14F-3244-4489-8C5F-821FFA57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30F1F-0D9E-412C-9C18-B2EDD4C0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A90DF-2212-4B8A-AA4B-41416E0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88A15-1016-4587-A224-3BC61BC7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3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C3C78E-FAD9-4785-99A9-B050F162A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81905C-556C-44A9-9240-455B7D7C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679E8-8174-43A5-8631-B4B3FD3D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D9564-34CD-4B2A-9DC1-743422B5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540C9-0480-485F-9A0A-B6FA8763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2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72152-EB3F-40CE-B63F-75AF9138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B6261-EABD-4DA1-9DBA-8D689C62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4020E-5ADF-4A26-B9B0-89301941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6CEBD-B2BA-4B1E-AB39-BBDAE761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88854-613A-4320-91EE-EA33707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DF34-BD5F-47ED-B61A-55996FCE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792D3-20FC-4CB2-9CFE-B0546ECB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606B5-1F14-4E8C-BEBD-D085BA93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FBBDA-6125-4978-A623-9CD8E6C6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92E88-CAF1-4C60-8877-8D909B4C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0EF96-A4A6-47E7-98C8-6D6932DA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191B8-F062-4CCE-9F18-34992CCD6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F41D1-4D0F-4B56-8917-4D6FBA308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4068A-155D-4767-8015-56C97A3A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6A243-8396-4C28-AB90-D601EB19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0DD79-9053-46D8-ABC9-DE63111F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13070-39BE-44C0-B106-998E92CF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5E43F-CD64-43CC-BA26-1D6D02AD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7FFEE-64AD-4CCA-994B-D5BDF2050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7AE2C3-C91A-43BE-A807-C8FBCA6A0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ABFED-D7CA-4429-91D6-26EB529A3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F49856-0D9F-4BD2-9FF3-733E81C6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0118E5-D10C-44E0-A537-E9B3AE10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C000EC-674B-43D9-86AC-67FD312A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C0901-2DD9-4E30-8CF9-7354E7E4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FF0243-DB45-41A5-B05C-2E46064A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9F69DC-1CF1-4A8E-9097-27404635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9E75B5-F22E-48E0-93E1-91098FB8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5D590C-5E12-45F6-838A-979C85A3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9E2BD4-7E28-4A51-925B-9F539938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60BD2-2373-4559-A511-E485A441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3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1B7E-3A7D-4585-93DE-18A4BF7D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CA90D-6CDF-4BBD-90AA-841E6818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2B670-3A80-4452-AC58-36EDF7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9D38E-9F9C-493D-BC5C-5F63867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4C5BF-42FA-420E-9A71-E1F665D0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566D9-AC48-47E8-960E-1E9CE44D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3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45E97-154F-4D92-B60B-D1381B1C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4846CE-E590-421B-835C-4F24A1B33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3E345-AA00-4EFC-A344-AC2DF8DEF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441B3-0ED0-40FF-8304-B3A441E9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7C8F6-C50A-4FE0-BAB7-1812E642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3ADBB-CC67-47AE-85D9-D8F1D4B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0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2E8E95-7891-4B75-A380-0313E92C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C78C7-95E6-4EE8-B9CC-CD4CC0451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629D6-9C1E-4B9D-9BB0-65A8D38E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A6D6-212B-4318-91D3-CFD428D1AE1F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01955-86DD-4697-8057-CECB25A86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A758C-C4DB-4256-8931-F5F0698F9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A21C-8872-4E69-9460-E723437B5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2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A2111A-3E47-45F2-8BE1-4825444D2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80994"/>
              </p:ext>
            </p:extLst>
          </p:nvPr>
        </p:nvGraphicFramePr>
        <p:xfrm>
          <a:off x="1155700" y="381000"/>
          <a:ext cx="8127999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429583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07572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5038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17552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861326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361895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63955935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04B6FB-4998-4350-8C70-203F35993F6C}"/>
              </a:ext>
            </a:extLst>
          </p:cNvPr>
          <p:cNvSpPr txBox="1"/>
          <p:nvPr/>
        </p:nvSpPr>
        <p:spPr>
          <a:xfrm>
            <a:off x="1968500" y="229221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 dirty="0"/>
              <a:t>가지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8EE82B-6F2D-40B9-9D7F-929D0709D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52260"/>
              </p:ext>
            </p:extLst>
          </p:nvPr>
        </p:nvGraphicFramePr>
        <p:xfrm>
          <a:off x="1155699" y="1016000"/>
          <a:ext cx="8127999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429583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07572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5038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17552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861326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361895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63955935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5F2301-2F7A-4D3E-A80E-14394F071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66113"/>
              </p:ext>
            </p:extLst>
          </p:nvPr>
        </p:nvGraphicFramePr>
        <p:xfrm>
          <a:off x="1155699" y="1654108"/>
          <a:ext cx="8127999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429583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07572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50381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17552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861326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361895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63955935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5BB6B4-8DA8-45C5-B36F-ACB91CCF200B}"/>
              </a:ext>
            </a:extLst>
          </p:cNvPr>
          <p:cNvSpPr txBox="1"/>
          <p:nvPr/>
        </p:nvSpPr>
        <p:spPr>
          <a:xfrm>
            <a:off x="5232399" y="229221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E62B7-1982-4A59-B8BD-81BBA6A9A50D}"/>
              </a:ext>
            </a:extLst>
          </p:cNvPr>
          <p:cNvSpPr txBox="1"/>
          <p:nvPr/>
        </p:nvSpPr>
        <p:spPr>
          <a:xfrm>
            <a:off x="7823199" y="229221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E0FF6-E641-4D6E-9FD0-AD77582804C6}"/>
              </a:ext>
            </a:extLst>
          </p:cNvPr>
          <p:cNvSpPr txBox="1"/>
          <p:nvPr/>
        </p:nvSpPr>
        <p:spPr>
          <a:xfrm>
            <a:off x="9309098" y="2292216"/>
            <a:ext cx="158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3*2*2=12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F0582-0726-41A0-B070-2579B6BB3A41}"/>
              </a:ext>
            </a:extLst>
          </p:cNvPr>
          <p:cNvSpPr txBox="1"/>
          <p:nvPr/>
        </p:nvSpPr>
        <p:spPr>
          <a:xfrm>
            <a:off x="477762" y="4465228"/>
            <a:ext cx="4086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N-1</a:t>
            </a:r>
          </a:p>
          <a:p>
            <a:endParaRPr lang="en-US" altLang="ko-KR" dirty="0"/>
          </a:p>
          <a:p>
            <a:r>
              <a:rPr lang="ko-KR" altLang="en-US" dirty="0"/>
              <a:t>경우의 수 </a:t>
            </a:r>
            <a:r>
              <a:rPr lang="en-US" altLang="ko-KR" dirty="0"/>
              <a:t>			a</a:t>
            </a:r>
          </a:p>
          <a:p>
            <a:endParaRPr lang="en-US" altLang="ko-KR" dirty="0"/>
          </a:p>
          <a:p>
            <a:r>
              <a:rPr lang="ko-KR" altLang="en-US" dirty="0"/>
              <a:t>마지막에 마지막수가 있는 경우 </a:t>
            </a:r>
            <a:r>
              <a:rPr lang="en-US" altLang="ko-KR" dirty="0"/>
              <a:t>	b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2739-1E6E-47D3-B1DB-7B71868B2738}"/>
              </a:ext>
            </a:extLst>
          </p:cNvPr>
          <p:cNvSpPr txBox="1"/>
          <p:nvPr/>
        </p:nvSpPr>
        <p:spPr>
          <a:xfrm>
            <a:off x="4973136" y="4465228"/>
            <a:ext cx="477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</a:p>
          <a:p>
            <a:endParaRPr lang="en-US" altLang="ko-KR" dirty="0"/>
          </a:p>
          <a:p>
            <a:r>
              <a:rPr lang="ko-KR" altLang="en-US" dirty="0"/>
              <a:t>경우의 수 </a:t>
            </a:r>
            <a:r>
              <a:rPr lang="en-US" altLang="ko-KR" dirty="0"/>
              <a:t>= n-1</a:t>
            </a:r>
            <a:r>
              <a:rPr lang="ko-KR" altLang="en-US" dirty="0"/>
              <a:t>의 </a:t>
            </a:r>
            <a:r>
              <a:rPr lang="en-US" altLang="ko-KR" dirty="0"/>
              <a:t>a + n-1</a:t>
            </a:r>
            <a:r>
              <a:rPr lang="ko-KR" altLang="en-US" dirty="0"/>
              <a:t>의 </a:t>
            </a:r>
            <a:r>
              <a:rPr lang="en-US" altLang="ko-KR" dirty="0"/>
              <a:t>b</a:t>
            </a:r>
          </a:p>
          <a:p>
            <a:endParaRPr lang="en-US" altLang="ko-KR" dirty="0"/>
          </a:p>
          <a:p>
            <a:r>
              <a:rPr lang="ko-KR" altLang="en-US" dirty="0"/>
              <a:t>마지막에 마지막수가 있는 경우 </a:t>
            </a:r>
            <a:r>
              <a:rPr lang="en-US" altLang="ko-KR" dirty="0"/>
              <a:t>= n-1</a:t>
            </a:r>
            <a:r>
              <a:rPr lang="ko-KR" altLang="en-US" dirty="0"/>
              <a:t>의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2C221B-EF3A-45D3-92CA-6FEB4580FDA0}"/>
              </a:ext>
            </a:extLst>
          </p:cNvPr>
          <p:cNvSpPr txBox="1"/>
          <p:nvPr/>
        </p:nvSpPr>
        <p:spPr>
          <a:xfrm>
            <a:off x="4148724" y="2688288"/>
            <a:ext cx="477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(n-1)a + (n-1)b</a:t>
            </a:r>
          </a:p>
          <a:p>
            <a:r>
              <a:rPr lang="en-US" altLang="ko-KR" dirty="0"/>
              <a:t>B = (n-1)a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65B5A-30CE-4F84-A5DC-9D843F6059AC}"/>
              </a:ext>
            </a:extLst>
          </p:cNvPr>
          <p:cNvSpPr txBox="1"/>
          <p:nvPr/>
        </p:nvSpPr>
        <p:spPr>
          <a:xfrm>
            <a:off x="6244223" y="3173070"/>
            <a:ext cx="477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(n-1)a </a:t>
            </a:r>
            <a:r>
              <a:rPr lang="ko-KR" altLang="en-US" dirty="0"/>
              <a:t>이 규칙에 의해</a:t>
            </a:r>
          </a:p>
          <a:p>
            <a:r>
              <a:rPr lang="en-US" altLang="ko-KR" dirty="0"/>
              <a:t> (n-1)b = (n-2)a </a:t>
            </a:r>
          </a:p>
          <a:p>
            <a:r>
              <a:rPr lang="ko-KR" altLang="en-US" dirty="0"/>
              <a:t>따라서 </a:t>
            </a:r>
            <a:endParaRPr lang="en-US" altLang="ko-KR" dirty="0"/>
          </a:p>
          <a:p>
            <a:r>
              <a:rPr lang="en-US" altLang="ko-KR" dirty="0"/>
              <a:t>A = (n-1)a + (n-2)a</a:t>
            </a:r>
          </a:p>
        </p:txBody>
      </p:sp>
    </p:spTree>
    <p:extLst>
      <p:ext uri="{BB962C8B-B14F-4D97-AF65-F5344CB8AC3E}">
        <p14:creationId xmlns:p14="http://schemas.microsoft.com/office/powerpoint/2010/main" val="210305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8F7A7B-1732-4CEC-8FB0-9E6A0094E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95032"/>
              </p:ext>
            </p:extLst>
          </p:nvPr>
        </p:nvGraphicFramePr>
        <p:xfrm>
          <a:off x="618671" y="3902408"/>
          <a:ext cx="1806222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074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2898526442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0E0F53-5356-4156-A087-4C0DA9BF0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29862"/>
              </p:ext>
            </p:extLst>
          </p:nvPr>
        </p:nvGraphicFramePr>
        <p:xfrm>
          <a:off x="618671" y="4562808"/>
          <a:ext cx="1806222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074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A42A54-FE0A-40FF-819C-5EA7D36C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4257"/>
              </p:ext>
            </p:extLst>
          </p:nvPr>
        </p:nvGraphicFramePr>
        <p:xfrm>
          <a:off x="618671" y="1585021"/>
          <a:ext cx="1806222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8313930-1CE3-4B30-B9D9-C61EEA395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82337"/>
              </p:ext>
            </p:extLst>
          </p:nvPr>
        </p:nvGraphicFramePr>
        <p:xfrm>
          <a:off x="618671" y="2245421"/>
          <a:ext cx="1806222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0E3AEF-6F60-4B39-A6CA-1AB23D5C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55808"/>
              </p:ext>
            </p:extLst>
          </p:nvPr>
        </p:nvGraphicFramePr>
        <p:xfrm>
          <a:off x="618671" y="5186923"/>
          <a:ext cx="1806222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074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A3E45D-5F2C-4C7B-A432-42F229916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96241"/>
              </p:ext>
            </p:extLst>
          </p:nvPr>
        </p:nvGraphicFramePr>
        <p:xfrm>
          <a:off x="5192888" y="542109"/>
          <a:ext cx="1806224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89852644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57615570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11551C9-EA1F-46AC-BB0D-7D3A5C38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65972"/>
              </p:ext>
            </p:extLst>
          </p:nvPr>
        </p:nvGraphicFramePr>
        <p:xfrm>
          <a:off x="5192888" y="1202509"/>
          <a:ext cx="1806224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7075004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AC605DE-9D26-462A-9E00-72AD972A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23677"/>
              </p:ext>
            </p:extLst>
          </p:nvPr>
        </p:nvGraphicFramePr>
        <p:xfrm>
          <a:off x="5192888" y="1826624"/>
          <a:ext cx="1806224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20232994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BDC8A7-B93F-4DC9-8120-AD641A07B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03381"/>
              </p:ext>
            </p:extLst>
          </p:nvPr>
        </p:nvGraphicFramePr>
        <p:xfrm>
          <a:off x="5192888" y="2476138"/>
          <a:ext cx="1806224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89852644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57615570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BF8898-3756-4FC5-85AD-DA5CBEF1E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79147"/>
              </p:ext>
            </p:extLst>
          </p:nvPr>
        </p:nvGraphicFramePr>
        <p:xfrm>
          <a:off x="5192888" y="3136538"/>
          <a:ext cx="1806224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7075004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7FF87BE-DD98-46C9-9A41-9B3D40FAA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10361"/>
              </p:ext>
            </p:extLst>
          </p:nvPr>
        </p:nvGraphicFramePr>
        <p:xfrm>
          <a:off x="8747880" y="591215"/>
          <a:ext cx="1806225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5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289852644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57615570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3274110153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B7103A3-B7A4-4615-9030-46C3EB75A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71631"/>
              </p:ext>
            </p:extLst>
          </p:nvPr>
        </p:nvGraphicFramePr>
        <p:xfrm>
          <a:off x="8747880" y="1251615"/>
          <a:ext cx="1806225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5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77075004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30293577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371E66-4FFB-4D9E-9D02-EB6550AE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82451"/>
              </p:ext>
            </p:extLst>
          </p:nvPr>
        </p:nvGraphicFramePr>
        <p:xfrm>
          <a:off x="8747880" y="1875730"/>
          <a:ext cx="1806225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5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2920232994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61916292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83499E7-C179-46A2-B9FC-84F47B2F3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35966"/>
              </p:ext>
            </p:extLst>
          </p:nvPr>
        </p:nvGraphicFramePr>
        <p:xfrm>
          <a:off x="8747880" y="2525244"/>
          <a:ext cx="1806225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5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289852644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57615570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703592504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B496ABC-E07C-4F5F-B92B-B9D35AD13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53637"/>
              </p:ext>
            </p:extLst>
          </p:nvPr>
        </p:nvGraphicFramePr>
        <p:xfrm>
          <a:off x="8747880" y="3185644"/>
          <a:ext cx="1806225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5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77075004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2941082963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0B8E3C9-888C-497E-8E6B-E9D7FC809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66499"/>
              </p:ext>
            </p:extLst>
          </p:nvPr>
        </p:nvGraphicFramePr>
        <p:xfrm>
          <a:off x="8747880" y="3800807"/>
          <a:ext cx="1806225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5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289852644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57615570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3274110153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3A250AD-8B5F-4511-826D-5E96128C7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90909"/>
              </p:ext>
            </p:extLst>
          </p:nvPr>
        </p:nvGraphicFramePr>
        <p:xfrm>
          <a:off x="8747880" y="4461207"/>
          <a:ext cx="1834235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5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177075004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30293577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0A4DD04-EE07-47DD-AC4D-A9B844F43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92579"/>
              </p:ext>
            </p:extLst>
          </p:nvPr>
        </p:nvGraphicFramePr>
        <p:xfrm>
          <a:off x="8747880" y="5085322"/>
          <a:ext cx="1806225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245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015637397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1548180840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2920232994"/>
                    </a:ext>
                  </a:extLst>
                </a:gridCol>
                <a:gridCol w="361245">
                  <a:extLst>
                    <a:ext uri="{9D8B030D-6E8A-4147-A177-3AD203B41FA5}">
                      <a16:colId xmlns:a16="http://schemas.microsoft.com/office/drawing/2014/main" val="619162920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2386276-0545-4B06-97AD-7ADFA5938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1733"/>
              </p:ext>
            </p:extLst>
          </p:nvPr>
        </p:nvGraphicFramePr>
        <p:xfrm>
          <a:off x="618671" y="383540"/>
          <a:ext cx="903111" cy="455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2336572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4908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BF6E4C5-6CED-41BC-AD8D-97B852F2FE4D}"/>
              </a:ext>
            </a:extLst>
          </p:cNvPr>
          <p:cNvSpPr txBox="1"/>
          <p:nvPr/>
        </p:nvSpPr>
        <p:spPr>
          <a:xfrm>
            <a:off x="2832321" y="1641818"/>
            <a:ext cx="31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67C78-DDC6-4B69-9B5C-DEEB0FF300B3}"/>
              </a:ext>
            </a:extLst>
          </p:cNvPr>
          <p:cNvSpPr txBox="1"/>
          <p:nvPr/>
        </p:nvSpPr>
        <p:spPr>
          <a:xfrm>
            <a:off x="2832321" y="3927143"/>
            <a:ext cx="31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EF134-48FE-4EA6-A307-602592CE02E1}"/>
              </a:ext>
            </a:extLst>
          </p:cNvPr>
          <p:cNvSpPr txBox="1"/>
          <p:nvPr/>
        </p:nvSpPr>
        <p:spPr>
          <a:xfrm>
            <a:off x="7406540" y="661691"/>
            <a:ext cx="31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4E512F-A2AF-4EE5-B3B2-9F1C57B247F1}"/>
              </a:ext>
            </a:extLst>
          </p:cNvPr>
          <p:cNvSpPr txBox="1"/>
          <p:nvPr/>
        </p:nvSpPr>
        <p:spPr>
          <a:xfrm>
            <a:off x="10991569" y="641211"/>
            <a:ext cx="31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495D96-3971-4E11-918E-7DEE5518FD02}"/>
              </a:ext>
            </a:extLst>
          </p:cNvPr>
          <p:cNvSpPr txBox="1"/>
          <p:nvPr/>
        </p:nvSpPr>
        <p:spPr>
          <a:xfrm>
            <a:off x="12192000" y="641211"/>
            <a:ext cx="437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104890-22BF-446A-A18B-73DA524B9352}"/>
              </a:ext>
            </a:extLst>
          </p:cNvPr>
          <p:cNvSpPr txBox="1"/>
          <p:nvPr/>
        </p:nvSpPr>
        <p:spPr>
          <a:xfrm>
            <a:off x="2832321" y="328285"/>
            <a:ext cx="31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81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186</Words>
  <Application>Microsoft Office PowerPoint</Application>
  <PresentationFormat>와이드스크린</PresentationFormat>
  <Paragraphs>135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YeongTae</dc:creator>
  <cp:lastModifiedBy>YeongTae</cp:lastModifiedBy>
  <cp:revision>5</cp:revision>
  <dcterms:created xsi:type="dcterms:W3CDTF">2019-04-04T11:39:27Z</dcterms:created>
  <dcterms:modified xsi:type="dcterms:W3CDTF">2019-04-04T12:48:27Z</dcterms:modified>
</cp:coreProperties>
</file>