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80B1-3FDF-42DE-91F8-6D873DC14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0CB206-5CDE-4D41-A8A3-F10D1AF7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13B42-1256-4BB6-AD78-6291A0A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C93D4-4E71-46CD-9688-995C6406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6C215-E095-4036-B694-9D106691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66452-B11A-46C1-939C-EFDA388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F93262-D5F4-409E-995B-B325064B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3B031-3292-4D4B-8B56-278D8347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E0A5E-CD5B-4DBA-ACDD-40584630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99BEA-9536-42DC-B8A6-1ECE3FEA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6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40CDBF-9B08-472D-B6C6-1C8D53457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DC9C1-CF08-49D0-952C-E593BF5B3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1B32E-7425-4DD5-A38A-4BB2BAC6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F1257-2658-4E15-B94A-A8B7845D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90C92-4046-425D-8E8F-BBF40CA1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6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0A756-50A5-47B2-B49C-6DF840B1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FE53A-9D9A-4AE7-9269-8CBE9CFB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FC00D-CC02-4B7B-92FF-2EDA8746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6F392-2268-4D19-8618-C0205212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41EEC-BC6A-4DC6-A86D-09BCC80B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0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6A21A-501D-4252-8D32-8504CD3A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61014-7859-46AE-BFA0-E35C578E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CCF92-8D0E-4BF8-AE06-8203D870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A645A-767F-4140-AE2C-52F59DBD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236E6-DB73-4920-9134-7808D63E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3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A992-614D-40AF-B6D8-33E4A973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6077-485E-4D23-84C0-6B20F912D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BB8C40-D5B8-4A4A-BAC2-621B7DA29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20EA9F-87BB-4964-9A2A-1FFF3E26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C5875-993C-4EF4-989C-A40C99A5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2A3C1-E176-4A5D-B5C7-177EA3B5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0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08B0-BAA6-437B-A011-C297455D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79C26-70AE-49F4-A3D7-9D8A23DB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C7165-A3F4-4D83-85C4-26B2AE983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DC87B3-8F31-4DAE-BA66-B3D6B87F9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F5266-D132-4D3B-B148-7360B851B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EDC51F-EA0D-443A-9517-70D12DF7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09F188-A180-4C10-A789-A646646E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C922AF-2851-42BA-BDBA-4F3C5F75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B5F13-EE7B-4E6C-9A52-D6DA6C60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8889C8-0549-4862-A51E-D22E07CF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3DA572-9699-4223-AFF7-68304ECC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7D00F4-B4FF-4A08-B829-242423C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D649E8-63D0-409B-A4A0-F6DE5C70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784D8-FC50-4246-8027-94C9BFFC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1C2600-8BA8-43C7-AF69-2924270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8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C8FA9-7302-477D-AB3F-CEB0B28E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A7A63-2724-4231-8313-375AA954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B86BC-FACF-45BC-BFEC-008AAD853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AB281-082A-46D0-B9EF-0DE81A60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275915-7ED1-49ED-8A53-40F1B7D9F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CD2442-F0DF-4779-AEDF-F56F41A0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7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1B844-B00C-4317-9BF2-A3DC6482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33A409-7D56-4568-AC3E-F7C712CCE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7E4D3-815F-44B4-A515-11EE72B4B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E25CE-0D98-443E-AB00-6D2D1380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7CBB6-DEEA-4098-8D74-7ACF7BCE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1B523-F8BE-4822-983B-7766495B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9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590D65-C8C6-458D-899F-ADD47F0D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516BA-5DEB-47BB-A6E2-D081C7D4C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6EDA9-C723-48BE-B01A-086E82D88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E7EB-B205-46A3-83D9-3A74C5A2CED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E3EAC-1FFF-4535-8849-61FB3615E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2208D-993B-4F20-8E7F-1B7B02F57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2AEA-780D-405B-B149-57A601FA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1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4FFFD2-0576-411C-B9AF-FC1477D2C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82777"/>
              </p:ext>
            </p:extLst>
          </p:nvPr>
        </p:nvGraphicFramePr>
        <p:xfrm>
          <a:off x="406400" y="1549400"/>
          <a:ext cx="12319003" cy="3699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953">
                  <a:extLst>
                    <a:ext uri="{9D8B030D-6E8A-4147-A177-3AD203B41FA5}">
                      <a16:colId xmlns:a16="http://schemas.microsoft.com/office/drawing/2014/main" val="4109652048"/>
                    </a:ext>
                  </a:extLst>
                </a:gridCol>
                <a:gridCol w="1131605">
                  <a:extLst>
                    <a:ext uri="{9D8B030D-6E8A-4147-A177-3AD203B41FA5}">
                      <a16:colId xmlns:a16="http://schemas.microsoft.com/office/drawing/2014/main" val="893932052"/>
                    </a:ext>
                  </a:extLst>
                </a:gridCol>
                <a:gridCol w="1131605">
                  <a:extLst>
                    <a:ext uri="{9D8B030D-6E8A-4147-A177-3AD203B41FA5}">
                      <a16:colId xmlns:a16="http://schemas.microsoft.com/office/drawing/2014/main" val="1463067762"/>
                    </a:ext>
                  </a:extLst>
                </a:gridCol>
                <a:gridCol w="1131605">
                  <a:extLst>
                    <a:ext uri="{9D8B030D-6E8A-4147-A177-3AD203B41FA5}">
                      <a16:colId xmlns:a16="http://schemas.microsoft.com/office/drawing/2014/main" val="1923641599"/>
                    </a:ext>
                  </a:extLst>
                </a:gridCol>
                <a:gridCol w="1131605">
                  <a:extLst>
                    <a:ext uri="{9D8B030D-6E8A-4147-A177-3AD203B41FA5}">
                      <a16:colId xmlns:a16="http://schemas.microsoft.com/office/drawing/2014/main" val="1207850220"/>
                    </a:ext>
                  </a:extLst>
                </a:gridCol>
                <a:gridCol w="1131605">
                  <a:extLst>
                    <a:ext uri="{9D8B030D-6E8A-4147-A177-3AD203B41FA5}">
                      <a16:colId xmlns:a16="http://schemas.microsoft.com/office/drawing/2014/main" val="435183545"/>
                    </a:ext>
                  </a:extLst>
                </a:gridCol>
                <a:gridCol w="1131605">
                  <a:extLst>
                    <a:ext uri="{9D8B030D-6E8A-4147-A177-3AD203B41FA5}">
                      <a16:colId xmlns:a16="http://schemas.microsoft.com/office/drawing/2014/main" val="1202913615"/>
                    </a:ext>
                  </a:extLst>
                </a:gridCol>
                <a:gridCol w="1131605">
                  <a:extLst>
                    <a:ext uri="{9D8B030D-6E8A-4147-A177-3AD203B41FA5}">
                      <a16:colId xmlns:a16="http://schemas.microsoft.com/office/drawing/2014/main" val="1323533387"/>
                    </a:ext>
                  </a:extLst>
                </a:gridCol>
                <a:gridCol w="1131605">
                  <a:extLst>
                    <a:ext uri="{9D8B030D-6E8A-4147-A177-3AD203B41FA5}">
                      <a16:colId xmlns:a16="http://schemas.microsoft.com/office/drawing/2014/main" val="3532586186"/>
                    </a:ext>
                  </a:extLst>
                </a:gridCol>
                <a:gridCol w="1272189">
                  <a:extLst>
                    <a:ext uri="{9D8B030D-6E8A-4147-A177-3AD203B41FA5}">
                      <a16:colId xmlns:a16="http://schemas.microsoft.com/office/drawing/2014/main" val="4242671594"/>
                    </a:ext>
                  </a:extLst>
                </a:gridCol>
                <a:gridCol w="991021">
                  <a:extLst>
                    <a:ext uri="{9D8B030D-6E8A-4147-A177-3AD203B41FA5}">
                      <a16:colId xmlns:a16="http://schemas.microsoft.com/office/drawing/2014/main" val="3974960140"/>
                    </a:ext>
                  </a:extLst>
                </a:gridCol>
              </a:tblGrid>
              <a:tr h="39200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0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1=0+0+(1)</a:t>
                      </a:r>
                    </a:p>
                    <a:p>
                      <a:pPr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(2*2)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(2*3)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(2*4)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(2*5)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5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1=1+0</a:t>
                      </a:r>
                    </a:p>
                    <a:p>
                      <a:pPr latinLnBrk="1"/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1=0+0+(1)</a:t>
                      </a:r>
                    </a:p>
                    <a:p>
                      <a:pPr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1=1+0</a:t>
                      </a:r>
                    </a:p>
                    <a:p>
                      <a:pPr latinLnBrk="1"/>
                      <a:r>
                        <a:rPr lang="en-US" altLang="ko-KR" sz="1400" dirty="0"/>
                        <a:t>(2*2)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1=0+1</a:t>
                      </a:r>
                    </a:p>
                    <a:p>
                      <a:pPr latinLnBrk="1"/>
                      <a:r>
                        <a:rPr lang="en-US" altLang="ko-KR" sz="1400" dirty="0"/>
                        <a:t>(23)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2=1+1</a:t>
                      </a:r>
                    </a:p>
                    <a:p>
                      <a:pPr latinLnBrk="1"/>
                      <a:r>
                        <a:rPr lang="en-US" altLang="ko-KR" sz="1400" dirty="0"/>
                        <a:t>(33/222)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1=0+1</a:t>
                      </a:r>
                    </a:p>
                    <a:p>
                      <a:pPr latinLnBrk="1"/>
                      <a:r>
                        <a:rPr lang="en-US" altLang="ko-KR" sz="1400" dirty="0"/>
                        <a:t>(223)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2=1+1</a:t>
                      </a:r>
                    </a:p>
                    <a:p>
                      <a:pPr latinLnBrk="1"/>
                      <a:r>
                        <a:rPr lang="en-US" altLang="ko-KR" sz="1400" dirty="0"/>
                        <a:t>(2*4/233)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3=0+2</a:t>
                      </a:r>
                    </a:p>
                    <a:p>
                      <a:pPr latinLnBrk="1"/>
                      <a:r>
                        <a:rPr lang="en-US" altLang="ko-KR" sz="1400" dirty="0"/>
                        <a:t>(3*3/2*3+3)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2=1+1</a:t>
                      </a:r>
                    </a:p>
                    <a:p>
                      <a:pPr latinLnBrk="1"/>
                      <a:r>
                        <a:rPr lang="en-US" altLang="ko-KR" sz="1400" dirty="0"/>
                        <a:t>(2233/2*5)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2=1+0+(1)</a:t>
                      </a:r>
                    </a:p>
                    <a:p>
                      <a:pPr latinLnBrk="1"/>
                      <a:r>
                        <a:rPr lang="en-US" altLang="ko-KR" sz="1400" dirty="0"/>
                        <a:t>(23/5)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2=2+0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2=1+1</a:t>
                      </a:r>
                    </a:p>
                    <a:p>
                      <a:pPr latinLnBrk="1"/>
                      <a:r>
                        <a:rPr lang="en-US" altLang="ko-KR" sz="1400" dirty="0"/>
                        <a:t>(223/52)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3=2+1</a:t>
                      </a:r>
                    </a:p>
                    <a:p>
                      <a:pPr latinLnBrk="1"/>
                      <a:r>
                        <a:rPr lang="en-US" altLang="ko-KR" sz="1400" dirty="0"/>
                        <a:t>(2*4</a:t>
                      </a:r>
                    </a:p>
                    <a:p>
                      <a:pPr latinLnBrk="1"/>
                      <a:r>
                        <a:rPr lang="en-US" altLang="ko-KR" sz="1400" dirty="0"/>
                        <a:t>233</a:t>
                      </a:r>
                    </a:p>
                    <a:p>
                      <a:pPr latinLnBrk="1"/>
                      <a:r>
                        <a:rPr lang="en-US" altLang="ko-KR" sz="1400" dirty="0"/>
                        <a:t>53)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4=3+1</a:t>
                      </a:r>
                    </a:p>
                    <a:p>
                      <a:pPr latinLnBrk="1"/>
                      <a:r>
                        <a:rPr lang="en-US" altLang="ko-KR" sz="1400" dirty="0"/>
                        <a:t>(3*3</a:t>
                      </a:r>
                    </a:p>
                    <a:p>
                      <a:pPr latinLnBrk="1"/>
                      <a:r>
                        <a:rPr lang="en-US" altLang="ko-KR" sz="1400" dirty="0"/>
                        <a:t>2223</a:t>
                      </a:r>
                    </a:p>
                    <a:p>
                      <a:pPr latinLnBrk="1"/>
                      <a:r>
                        <a:rPr lang="en-US" altLang="ko-KR" sz="1400" dirty="0"/>
                        <a:t>225)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4=2+2</a:t>
                      </a:r>
                    </a:p>
                    <a:p>
                      <a:pPr latinLnBrk="1"/>
                      <a:r>
                        <a:rPr lang="en-US" altLang="ko-KR" sz="1400" dirty="0"/>
                        <a:t>(2233</a:t>
                      </a:r>
                    </a:p>
                    <a:p>
                      <a:pPr latinLnBrk="1"/>
                      <a:r>
                        <a:rPr lang="en-US" altLang="ko-KR" sz="1400" dirty="0"/>
                        <a:t>2*5</a:t>
                      </a:r>
                    </a:p>
                    <a:p>
                      <a:pPr latinLnBrk="1"/>
                      <a:r>
                        <a:rPr lang="en-US" altLang="ko-KR" sz="1400" dirty="0"/>
                        <a:t>235</a:t>
                      </a:r>
                    </a:p>
                    <a:p>
                      <a:pPr latinLnBrk="1"/>
                      <a:r>
                        <a:rPr lang="en-US" altLang="ko-KR" sz="1400" dirty="0"/>
                        <a:t>55)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2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50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019AD6-A26E-4175-AF01-9D1554F599CB}"/>
              </a:ext>
            </a:extLst>
          </p:cNvPr>
          <p:cNvSpPr txBox="1"/>
          <p:nvPr/>
        </p:nvSpPr>
        <p:spPr>
          <a:xfrm>
            <a:off x="6629400" y="7747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1,5,10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2AB37-A92B-459B-A06B-8AE602DAC021}"/>
              </a:ext>
            </a:extLst>
          </p:cNvPr>
          <p:cNvSpPr txBox="1"/>
          <p:nvPr/>
        </p:nvSpPr>
        <p:spPr>
          <a:xfrm>
            <a:off x="3410781" y="5397500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원래 금액의 이전 동전 </a:t>
            </a:r>
            <a:r>
              <a:rPr lang="en-US" altLang="ko-KR" dirty="0"/>
              <a:t>+   </a:t>
            </a:r>
            <a:r>
              <a:rPr lang="ko-KR" altLang="en-US" dirty="0" err="1"/>
              <a:t>바로위</a:t>
            </a:r>
            <a:endParaRPr lang="en-US" altLang="ko-KR" dirty="0"/>
          </a:p>
          <a:p>
            <a:r>
              <a:rPr lang="ko-KR" altLang="en-US" dirty="0"/>
              <a:t>동전 액수만큼 </a:t>
            </a:r>
            <a:r>
              <a:rPr lang="ko-KR" altLang="en-US" dirty="0" err="1"/>
              <a:t>뺀거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뺀거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86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322B0D-8A9B-44DD-9659-6AC88BF10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95611"/>
              </p:ext>
            </p:extLst>
          </p:nvPr>
        </p:nvGraphicFramePr>
        <p:xfrm>
          <a:off x="165100" y="241300"/>
          <a:ext cx="11823701" cy="4948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156">
                  <a:extLst>
                    <a:ext uri="{9D8B030D-6E8A-4147-A177-3AD203B41FA5}">
                      <a16:colId xmlns:a16="http://schemas.microsoft.com/office/drawing/2014/main" val="1919078449"/>
                    </a:ext>
                  </a:extLst>
                </a:gridCol>
                <a:gridCol w="890156">
                  <a:extLst>
                    <a:ext uri="{9D8B030D-6E8A-4147-A177-3AD203B41FA5}">
                      <a16:colId xmlns:a16="http://schemas.microsoft.com/office/drawing/2014/main" val="4109652048"/>
                    </a:ext>
                  </a:extLst>
                </a:gridCol>
                <a:gridCol w="498485">
                  <a:extLst>
                    <a:ext uri="{9D8B030D-6E8A-4147-A177-3AD203B41FA5}">
                      <a16:colId xmlns:a16="http://schemas.microsoft.com/office/drawing/2014/main" val="893932052"/>
                    </a:ext>
                  </a:extLst>
                </a:gridCol>
                <a:gridCol w="1184974">
                  <a:extLst>
                    <a:ext uri="{9D8B030D-6E8A-4147-A177-3AD203B41FA5}">
                      <a16:colId xmlns:a16="http://schemas.microsoft.com/office/drawing/2014/main" val="1463067762"/>
                    </a:ext>
                  </a:extLst>
                </a:gridCol>
                <a:gridCol w="1133629">
                  <a:extLst>
                    <a:ext uri="{9D8B030D-6E8A-4147-A177-3AD203B41FA5}">
                      <a16:colId xmlns:a16="http://schemas.microsoft.com/office/drawing/2014/main" val="192364159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0785022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3518354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0291361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35333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3258618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4242671594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3974960140"/>
                    </a:ext>
                  </a:extLst>
                </a:gridCol>
              </a:tblGrid>
              <a:tr h="45148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33365"/>
                  </a:ext>
                </a:extLst>
              </a:tr>
              <a:tr h="4514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07964"/>
                  </a:ext>
                </a:extLst>
              </a:tr>
              <a:tr h="427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1=0+0+(1)</a:t>
                      </a:r>
                    </a:p>
                    <a:p>
                      <a:pPr latinLnBrk="1"/>
                      <a:r>
                        <a:rPr lang="en-US" altLang="ko-KR" sz="1400" dirty="0"/>
                        <a:t>(2)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(2*2)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(2*3)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(2*4)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(2*5)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50224"/>
                  </a:ext>
                </a:extLst>
              </a:tr>
              <a:tr h="1088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1=1+0</a:t>
                      </a:r>
                    </a:p>
                    <a:p>
                      <a:pPr latinLnBrk="1"/>
                      <a:r>
                        <a:rPr lang="en-US" altLang="ko-KR" sz="14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1=0+0+(1)</a:t>
                      </a:r>
                    </a:p>
                    <a:p>
                      <a:pPr latinLnBrk="1"/>
                      <a:r>
                        <a:rPr lang="en-US" altLang="ko-KR" sz="1400" dirty="0"/>
                        <a:t>(3)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1=1+0</a:t>
                      </a:r>
                    </a:p>
                    <a:p>
                      <a:pPr latinLnBrk="1"/>
                      <a:r>
                        <a:rPr lang="en-US" altLang="ko-KR" sz="1400" dirty="0"/>
                        <a:t>(2*2)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1=0+1</a:t>
                      </a:r>
                    </a:p>
                    <a:p>
                      <a:pPr latinLnBrk="1"/>
                      <a:r>
                        <a:rPr lang="en-US" altLang="ko-KR" sz="1400" dirty="0"/>
                        <a:t>(23)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2=1+1</a:t>
                      </a:r>
                    </a:p>
                    <a:p>
                      <a:pPr latinLnBrk="1"/>
                      <a:r>
                        <a:rPr lang="en-US" altLang="ko-KR" sz="1400" dirty="0"/>
                        <a:t>(33/222)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1=0+1</a:t>
                      </a:r>
                    </a:p>
                    <a:p>
                      <a:pPr latinLnBrk="1"/>
                      <a:r>
                        <a:rPr lang="en-US" altLang="ko-KR" sz="1400" dirty="0"/>
                        <a:t>(223)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2=1+1</a:t>
                      </a:r>
                    </a:p>
                    <a:p>
                      <a:pPr latinLnBrk="1"/>
                      <a:r>
                        <a:rPr lang="en-US" altLang="ko-KR" sz="1400" dirty="0"/>
                        <a:t>(2*4/233)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3=0+2</a:t>
                      </a:r>
                    </a:p>
                    <a:p>
                      <a:pPr latinLnBrk="1"/>
                      <a:r>
                        <a:rPr lang="en-US" altLang="ko-KR" sz="1400" dirty="0"/>
                        <a:t>(3*3/2*3+3)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2=1+1</a:t>
                      </a:r>
                    </a:p>
                    <a:p>
                      <a:pPr latinLnBrk="1"/>
                      <a:r>
                        <a:rPr lang="en-US" altLang="ko-KR" sz="1400" dirty="0"/>
                        <a:t>(2233/2*5)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89072"/>
                  </a:ext>
                </a:extLst>
              </a:tr>
              <a:tr h="1088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2=1+0+(1)</a:t>
                      </a:r>
                    </a:p>
                    <a:p>
                      <a:pPr latinLnBrk="1"/>
                      <a:r>
                        <a:rPr lang="en-US" altLang="ko-KR" sz="1400" dirty="0"/>
                        <a:t>(23/5)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2=2+0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2=1+1</a:t>
                      </a:r>
                    </a:p>
                    <a:p>
                      <a:pPr latinLnBrk="1"/>
                      <a:r>
                        <a:rPr lang="en-US" altLang="ko-KR" sz="1400" dirty="0"/>
                        <a:t>(223/52)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3=2+1</a:t>
                      </a:r>
                    </a:p>
                    <a:p>
                      <a:pPr latinLnBrk="1"/>
                      <a:r>
                        <a:rPr lang="en-US" altLang="ko-KR" sz="1400" dirty="0"/>
                        <a:t>(2*4</a:t>
                      </a:r>
                    </a:p>
                    <a:p>
                      <a:pPr latinLnBrk="1"/>
                      <a:r>
                        <a:rPr lang="en-US" altLang="ko-KR" sz="1400" dirty="0"/>
                        <a:t>233</a:t>
                      </a:r>
                    </a:p>
                    <a:p>
                      <a:pPr latinLnBrk="1"/>
                      <a:r>
                        <a:rPr lang="en-US" altLang="ko-KR" sz="1400" dirty="0"/>
                        <a:t>53)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4=3+1</a:t>
                      </a:r>
                    </a:p>
                    <a:p>
                      <a:pPr latinLnBrk="1"/>
                      <a:r>
                        <a:rPr lang="en-US" altLang="ko-KR" sz="1400" dirty="0"/>
                        <a:t>(3*3</a:t>
                      </a:r>
                    </a:p>
                    <a:p>
                      <a:pPr latinLnBrk="1"/>
                      <a:r>
                        <a:rPr lang="en-US" altLang="ko-KR" sz="1400" dirty="0"/>
                        <a:t>2223</a:t>
                      </a:r>
                    </a:p>
                    <a:p>
                      <a:pPr latinLnBrk="1"/>
                      <a:r>
                        <a:rPr lang="en-US" altLang="ko-KR" sz="1400" dirty="0"/>
                        <a:t>225)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4=2+2</a:t>
                      </a:r>
                    </a:p>
                    <a:p>
                      <a:pPr latinLnBrk="1"/>
                      <a:r>
                        <a:rPr lang="en-US" altLang="ko-KR" sz="1400" dirty="0"/>
                        <a:t>(2233</a:t>
                      </a:r>
                    </a:p>
                    <a:p>
                      <a:pPr latinLnBrk="1"/>
                      <a:r>
                        <a:rPr lang="en-US" altLang="ko-KR" sz="1400" dirty="0"/>
                        <a:t>2*5</a:t>
                      </a:r>
                    </a:p>
                    <a:p>
                      <a:pPr latinLnBrk="1"/>
                      <a:r>
                        <a:rPr lang="en-US" altLang="ko-KR" sz="1400" dirty="0"/>
                        <a:t>235</a:t>
                      </a:r>
                    </a:p>
                    <a:p>
                      <a:pPr latinLnBrk="1"/>
                      <a:r>
                        <a:rPr lang="en-US" altLang="ko-KR" sz="1400" dirty="0"/>
                        <a:t>55)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78787"/>
                  </a:ext>
                </a:extLst>
              </a:tr>
              <a:tr h="427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04201"/>
                  </a:ext>
                </a:extLst>
              </a:tr>
              <a:tr h="427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23666"/>
                  </a:ext>
                </a:extLst>
              </a:tr>
              <a:tr h="427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50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CFC700-C7B3-43DA-A1E1-21E76532C077}"/>
              </a:ext>
            </a:extLst>
          </p:cNvPr>
          <p:cNvSpPr txBox="1"/>
          <p:nvPr/>
        </p:nvSpPr>
        <p:spPr>
          <a:xfrm>
            <a:off x="3410781" y="5397500"/>
            <a:ext cx="3688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원래 금액의 이전 동전 </a:t>
            </a:r>
            <a:r>
              <a:rPr lang="en-US" altLang="ko-KR" dirty="0"/>
              <a:t>+   </a:t>
            </a:r>
            <a:r>
              <a:rPr lang="ko-KR" altLang="en-US" dirty="0" err="1"/>
              <a:t>바로위</a:t>
            </a:r>
            <a:endParaRPr lang="en-US" altLang="ko-KR" dirty="0"/>
          </a:p>
          <a:p>
            <a:r>
              <a:rPr lang="ko-KR" altLang="en-US" dirty="0"/>
              <a:t>동전 액수만큼 </a:t>
            </a:r>
            <a:r>
              <a:rPr lang="ko-KR" altLang="en-US" dirty="0" err="1"/>
              <a:t>뺀거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뺀거</a:t>
            </a:r>
            <a:endParaRPr lang="en-US" altLang="ko-KR" dirty="0"/>
          </a:p>
          <a:p>
            <a:r>
              <a:rPr lang="ko-KR" altLang="en-US" dirty="0"/>
              <a:t>나눠 떨어지면 </a:t>
            </a:r>
            <a:r>
              <a:rPr lang="en-US" altLang="ko-KR" dirty="0"/>
              <a:t>+1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B50DC-06C7-40FA-808C-42FD24BC7DFF}"/>
              </a:ext>
            </a:extLst>
          </p:cNvPr>
          <p:cNvSpPr txBox="1"/>
          <p:nvPr/>
        </p:nvSpPr>
        <p:spPr>
          <a:xfrm>
            <a:off x="7950200" y="5778500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22222</a:t>
            </a:r>
          </a:p>
          <a:p>
            <a:r>
              <a:rPr lang="en-US" altLang="ko-KR" dirty="0"/>
              <a:t>3322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36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280</Words>
  <Application>Microsoft Office PowerPoint</Application>
  <PresentationFormat>와이드스크린</PresentationFormat>
  <Paragraphs>165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YeongTae</dc:creator>
  <cp:lastModifiedBy>YeongTae</cp:lastModifiedBy>
  <cp:revision>8</cp:revision>
  <dcterms:created xsi:type="dcterms:W3CDTF">2019-04-29T06:42:17Z</dcterms:created>
  <dcterms:modified xsi:type="dcterms:W3CDTF">2019-04-29T08:25:01Z</dcterms:modified>
</cp:coreProperties>
</file>