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203-4A62-4E7A-A54E-F7CD4E05491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80F-0D78-4C5C-BD4E-45FCDD1DC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203-4A62-4E7A-A54E-F7CD4E05491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80F-0D78-4C5C-BD4E-45FCDD1DC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4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203-4A62-4E7A-A54E-F7CD4E05491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80F-0D78-4C5C-BD4E-45FCDD1DC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22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203-4A62-4E7A-A54E-F7CD4E05491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80F-0D78-4C5C-BD4E-45FCDD1DC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2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203-4A62-4E7A-A54E-F7CD4E05491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80F-0D78-4C5C-BD4E-45FCDD1DC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203-4A62-4E7A-A54E-F7CD4E05491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80F-0D78-4C5C-BD4E-45FCDD1DC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2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203-4A62-4E7A-A54E-F7CD4E05491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80F-0D78-4C5C-BD4E-45FCDD1DC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9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203-4A62-4E7A-A54E-F7CD4E05491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80F-0D78-4C5C-BD4E-45FCDD1DC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203-4A62-4E7A-A54E-F7CD4E05491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80F-0D78-4C5C-BD4E-45FCDD1DC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6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203-4A62-4E7A-A54E-F7CD4E05491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80F-0D78-4C5C-BD4E-45FCDD1DC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4203-4A62-4E7A-A54E-F7CD4E05491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80F-0D78-4C5C-BD4E-45FCDD1DC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2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4203-4A62-4E7A-A54E-F7CD4E05491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80F-0D78-4C5C-BD4E-45FCDD1DC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0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737"/>
            <a:ext cx="12192000" cy="39485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081" y="4637903"/>
            <a:ext cx="110330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ClouDoc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ClouDoc</a:t>
            </a:r>
            <a:r>
              <a:rPr lang="en-US" altLang="ko-KR" dirty="0" smtClean="0"/>
              <a:t>-iOS</a:t>
            </a:r>
          </a:p>
          <a:p>
            <a:r>
              <a:rPr lang="en-US" altLang="ko-KR" dirty="0" err="1" smtClean="0"/>
              <a:t>ClouDoc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ClouDoc</a:t>
            </a:r>
            <a:r>
              <a:rPr lang="en-US" altLang="ko-KR" dirty="0" smtClean="0"/>
              <a:t>-iOS </a:t>
            </a:r>
            <a:r>
              <a:rPr lang="ko-KR" altLang="en-US" dirty="0" err="1" smtClean="0"/>
              <a:t>백업본</a:t>
            </a:r>
            <a:endParaRPr lang="en-US" altLang="ko-KR" dirty="0" smtClean="0"/>
          </a:p>
          <a:p>
            <a:r>
              <a:rPr lang="en-US" altLang="ko-KR" dirty="0" err="1" smtClean="0"/>
              <a:t>ClouDoc_KoreanRe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코리안리재보험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커스터마이징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  <a:p>
            <a:r>
              <a:rPr lang="en-US" altLang="ko-KR" dirty="0" err="1" smtClean="0"/>
              <a:t>ClouDoc_KoreanRe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코리안리재보험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커스터마이징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카피앱</a:t>
            </a:r>
            <a:endParaRPr lang="en-US" altLang="ko-KR" dirty="0" smtClean="0"/>
          </a:p>
          <a:p>
            <a:r>
              <a:rPr lang="en-US" altLang="ko-KR" dirty="0" err="1" smtClean="0"/>
              <a:t>ClouDoc_KoreanRe</a:t>
            </a:r>
            <a:r>
              <a:rPr lang="en-US" altLang="ko-KR" dirty="0" smtClean="0"/>
              <a:t>_</a:t>
            </a:r>
            <a:r>
              <a:rPr lang="ko-KR" altLang="en-US" dirty="0" smtClean="0"/>
              <a:t>내부테스트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코리안리재보험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커스터마이징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내부서버 접속용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  <a:p>
            <a:r>
              <a:rPr lang="en-US" altLang="ko-KR" dirty="0" err="1" smtClean="0"/>
              <a:t>ClouDoc_KoreanRe</a:t>
            </a:r>
            <a:r>
              <a:rPr lang="en-US" altLang="ko-KR" dirty="0" smtClean="0"/>
              <a:t>_</a:t>
            </a:r>
            <a:r>
              <a:rPr lang="ko-KR" altLang="en-US" dirty="0" smtClean="0"/>
              <a:t>내부테스트 복사본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코리안리재보험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커스터마이징앱의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카피앱의</a:t>
            </a:r>
            <a:r>
              <a:rPr lang="ko-KR" altLang="en-US" dirty="0" smtClean="0"/>
              <a:t> 내부서버 접속용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  <a:p>
            <a:r>
              <a:rPr lang="en-US" altLang="ko-KR" dirty="0" err="1" smtClean="0"/>
              <a:t>ClouDoc</a:t>
            </a:r>
            <a:r>
              <a:rPr lang="en-US" altLang="ko-KR" dirty="0" smtClean="0"/>
              <a:t>-OSX : </a:t>
            </a:r>
            <a:r>
              <a:rPr lang="en-US" altLang="ko-KR" dirty="0" err="1" smtClean="0"/>
              <a:t>ClouDoc</a:t>
            </a:r>
            <a:r>
              <a:rPr lang="en-US" altLang="ko-KR" dirty="0" smtClean="0"/>
              <a:t>-OSX (</a:t>
            </a:r>
            <a:r>
              <a:rPr lang="en-US" altLang="ko-KR" dirty="0" err="1" smtClean="0"/>
              <a:t>MacOS</a:t>
            </a:r>
            <a:r>
              <a:rPr lang="ko-KR" altLang="en-US" dirty="0" smtClean="0"/>
              <a:t> 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6249" y="1466335"/>
            <a:ext cx="1573427" cy="1062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44281" y="1606378"/>
            <a:ext cx="1598141" cy="181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710616" y="65904"/>
            <a:ext cx="2133599" cy="1267900"/>
          </a:xfrm>
          <a:prstGeom prst="wedgeRoundRectCallout">
            <a:avLst>
              <a:gd name="adj1" fmla="val -44842"/>
              <a:gd name="adj2" fmla="val 728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프로젝트 실행파일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ko-KR" altLang="en-US" sz="1100" dirty="0" smtClean="0"/>
              <a:t>위의 </a:t>
            </a:r>
            <a:r>
              <a:rPr lang="en-US" altLang="ko-KR" sz="1100" dirty="0" err="1" smtClean="0"/>
              <a:t>ClouDoc.xcodeproj</a:t>
            </a:r>
            <a:r>
              <a:rPr lang="ko-KR" altLang="en-US" sz="1100" dirty="0" smtClean="0"/>
              <a:t>로 실행하면 </a:t>
            </a:r>
            <a:r>
              <a:rPr lang="en-US" altLang="ko-KR" sz="1100" dirty="0" smtClean="0"/>
              <a:t>pod</a:t>
            </a:r>
            <a:r>
              <a:rPr lang="ko-KR" altLang="en-US" sz="1100" dirty="0" smtClean="0"/>
              <a:t>로 </a:t>
            </a:r>
            <a:r>
              <a:rPr lang="en-US" altLang="ko-KR" sz="1100" dirty="0" smtClean="0"/>
              <a:t>import</a:t>
            </a:r>
            <a:r>
              <a:rPr lang="ko-KR" altLang="en-US" sz="1100" dirty="0" smtClean="0"/>
              <a:t>시킨 </a:t>
            </a:r>
            <a:r>
              <a:rPr lang="ko-KR" altLang="en-US" sz="1100" dirty="0" err="1" smtClean="0"/>
              <a:t>써드파티</a:t>
            </a:r>
            <a:r>
              <a:rPr lang="ko-KR" altLang="en-US" sz="1100" dirty="0" smtClean="0"/>
              <a:t> 라이브러리가 적용되지 않음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6172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31" y="1505979"/>
            <a:ext cx="2495550" cy="40767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479590" y="1260389"/>
            <a:ext cx="1696995" cy="56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61628" y="11372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판서 아이콘 모음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25363" y="1680519"/>
            <a:ext cx="2051222" cy="70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6585" y="1540475"/>
            <a:ext cx="3865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Cordova</a:t>
            </a:r>
            <a:r>
              <a:rPr lang="ko-KR" altLang="en-US" sz="1000" dirty="0" smtClean="0"/>
              <a:t>에서 기본적으로 생성하는 </a:t>
            </a:r>
            <a:r>
              <a:rPr lang="en-US" altLang="ko-KR" sz="1000" dirty="0" smtClean="0"/>
              <a:t>default</a:t>
            </a:r>
            <a:r>
              <a:rPr lang="ko-KR" altLang="en-US" sz="1000" dirty="0" smtClean="0"/>
              <a:t>폴더로 사용하지 않음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201563" y="2117582"/>
            <a:ext cx="1898822" cy="47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4185" y="2010031"/>
            <a:ext cx="41825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ClouDoc</a:t>
            </a:r>
            <a:r>
              <a:rPr lang="ko-KR" altLang="en-US" sz="1000" dirty="0" smtClean="0"/>
              <a:t>에서 </a:t>
            </a:r>
            <a:r>
              <a:rPr lang="ko-KR" altLang="en-US" sz="1000" dirty="0" err="1" smtClean="0"/>
              <a:t>실사용중인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웹관련</a:t>
            </a:r>
            <a:r>
              <a:rPr lang="ko-KR" altLang="en-US" sz="1000" dirty="0" smtClean="0"/>
              <a:t> 소스들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안드로이드와</a:t>
            </a:r>
            <a:r>
              <a:rPr lang="ko-KR" altLang="en-US" sz="1000" dirty="0" smtClean="0"/>
              <a:t> 동일한 구조임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281882" y="3145938"/>
            <a:ext cx="2092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2281882" y="3155092"/>
            <a:ext cx="2018270" cy="16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74293" y="3022827"/>
            <a:ext cx="4137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Native </a:t>
            </a:r>
            <a:r>
              <a:rPr lang="ko-KR" altLang="en-US" sz="1000" dirty="0" smtClean="0"/>
              <a:t>코드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모음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AppDelegate.m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파일이 프로그램 실행의 시작부분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213920" y="3646300"/>
            <a:ext cx="1962665" cy="6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76585" y="3544329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Native </a:t>
            </a:r>
            <a:r>
              <a:rPr lang="ko-KR" altLang="en-US" sz="1000" dirty="0" smtClean="0"/>
              <a:t>암호화 모듈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360141" y="3892521"/>
            <a:ext cx="2014152" cy="2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04014" y="3789402"/>
            <a:ext cx="4124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Native </a:t>
            </a:r>
            <a:r>
              <a:rPr lang="ko-KR" altLang="en-US" sz="1000" dirty="0" smtClean="0"/>
              <a:t>통신 모듈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ServerCmd.m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파일의 </a:t>
            </a:r>
            <a:r>
              <a:rPr lang="en-US" altLang="ko-KR" sz="1000" dirty="0" err="1" smtClean="0"/>
              <a:t>GetFile</a:t>
            </a:r>
            <a:r>
              <a:rPr lang="ko-KR" altLang="en-US" sz="1000" dirty="0" smtClean="0"/>
              <a:t>함수만이 주로 사용됨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570206" y="4118705"/>
            <a:ext cx="2250946" cy="43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60141" y="4279113"/>
            <a:ext cx="2387545" cy="26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479590" y="4472833"/>
            <a:ext cx="2268096" cy="8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301297" y="4555977"/>
            <a:ext cx="2446389" cy="115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102169" y="4543676"/>
            <a:ext cx="2645517" cy="32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9603" y="4420565"/>
            <a:ext cx="2634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큰 비중을 차지하지 않음</a:t>
            </a:r>
            <a:r>
              <a:rPr lang="en-US" altLang="ko-KR" sz="1000" dirty="0" smtClean="0"/>
              <a:t>. Resource</a:t>
            </a:r>
            <a:r>
              <a:rPr lang="ko-KR" altLang="en-US" sz="1000" dirty="0" smtClean="0"/>
              <a:t>의 모음</a:t>
            </a:r>
            <a:endParaRPr lang="ko-KR" altLang="en-US" sz="1000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277763" y="4985975"/>
            <a:ext cx="2409568" cy="5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87331" y="4864492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Cordova </a:t>
            </a:r>
            <a:r>
              <a:rPr lang="ko-KR" altLang="en-US" sz="1000" dirty="0" smtClean="0"/>
              <a:t>라이브러리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건드릴 일 없음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964725" y="5249859"/>
            <a:ext cx="2508422" cy="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60275" y="5167333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써드파티</a:t>
            </a:r>
            <a:r>
              <a:rPr lang="ko-KR" altLang="en-US" sz="1000" dirty="0" smtClean="0"/>
              <a:t> 라이브러리 모음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Pod</a:t>
            </a:r>
            <a:r>
              <a:rPr lang="ko-KR" altLang="en-US" sz="1000" dirty="0" smtClean="0"/>
              <a:t>에 의해 </a:t>
            </a:r>
            <a:r>
              <a:rPr lang="ko-KR" altLang="en-US" sz="1000" dirty="0" err="1" smtClean="0"/>
              <a:t>관리되고있음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2152" y="39541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ClouDoc</a:t>
            </a:r>
            <a:r>
              <a:rPr lang="en-US" altLang="ko-KR" sz="2400" b="1" dirty="0" smtClean="0"/>
              <a:t>-iOS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52557" y="6178379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Objective-c </a:t>
            </a:r>
            <a:r>
              <a:rPr lang="ko-KR" altLang="en-US" dirty="0" smtClean="0"/>
              <a:t>언어로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35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4" y="1933961"/>
            <a:ext cx="2543175" cy="231457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1820563" y="1884076"/>
            <a:ext cx="1696995" cy="56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7558" y="1728471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ClouDoc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서버와 통신</a:t>
            </a:r>
            <a:endParaRPr lang="ko-KR" altLang="en-US" sz="10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440807" y="2257168"/>
            <a:ext cx="2076751" cy="3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17558" y="2101563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암호화 및 </a:t>
            </a:r>
            <a:r>
              <a:rPr lang="ko-KR" altLang="en-US" sz="1000" dirty="0" err="1" smtClean="0"/>
              <a:t>싱글톤</a:t>
            </a:r>
            <a:r>
              <a:rPr lang="ko-KR" altLang="en-US" sz="1000" dirty="0" smtClean="0"/>
              <a:t> 객체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096703" y="2571120"/>
            <a:ext cx="1956313" cy="24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53016" y="2451573"/>
            <a:ext cx="29017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Fuse Framework </a:t>
            </a:r>
            <a:r>
              <a:rPr lang="ko-KR" altLang="en-US" sz="1000" dirty="0" smtClean="0"/>
              <a:t>소스</a:t>
            </a:r>
            <a:r>
              <a:rPr lang="en-US" altLang="ko-KR" sz="1000" dirty="0" smtClean="0"/>
              <a:t>, Objective-C</a:t>
            </a:r>
            <a:r>
              <a:rPr lang="ko-KR" altLang="en-US" sz="1000" dirty="0" smtClean="0"/>
              <a:t>로 되어있음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878400" y="2863924"/>
            <a:ext cx="2174616" cy="14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28993" y="2740813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Fuse Mount </a:t>
            </a:r>
            <a:r>
              <a:rPr lang="ko-KR" altLang="en-US" sz="1000" dirty="0" smtClean="0"/>
              <a:t>및 </a:t>
            </a:r>
            <a:r>
              <a:rPr lang="ko-KR" altLang="en-US" sz="1000" dirty="0" err="1" smtClean="0"/>
              <a:t>후킹</a:t>
            </a:r>
            <a:r>
              <a:rPr lang="ko-KR" altLang="en-US" sz="1000" dirty="0" smtClean="0"/>
              <a:t> 구현</a:t>
            </a:r>
            <a:endParaRPr lang="ko-KR" altLang="en-US" sz="10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096703" y="3091248"/>
            <a:ext cx="2157595" cy="9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22238" y="2968137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프로젝트 단위테스트 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2152" y="395416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ClouDoc</a:t>
            </a:r>
            <a:r>
              <a:rPr lang="en-US" altLang="ko-KR" sz="2400" b="1" dirty="0" smtClean="0"/>
              <a:t>-OSX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52557" y="6178379"/>
            <a:ext cx="218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Swift </a:t>
            </a:r>
            <a:r>
              <a:rPr lang="ko-KR" altLang="en-US" dirty="0" smtClean="0"/>
              <a:t>언어로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65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164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2019-09-27T04:32:02Z</dcterms:created>
  <dcterms:modified xsi:type="dcterms:W3CDTF">2019-09-27T07:54:03Z</dcterms:modified>
</cp:coreProperties>
</file>