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-11798300" y="-11796711"/>
            <a:ext cx="11796712" cy="124904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-11798300" y="-11796711"/>
            <a:ext cx="11796599" cy="124904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3100" cy="411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2" name="Shape 12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/>
              <a:t>SmartCoffee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4233174"/>
            <a:ext cx="7801500" cy="21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Marcin Dobosz s8622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Andrzej Górz s8383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INN@PJATK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29.01.2016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Thesis Description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0" y="1898100"/>
            <a:ext cx="9144000" cy="49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Adjustment of caffeine and sugar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Predict how strong his coffee should be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Coffee beans have different level of caffeine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Saves time on putting necessary data into the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Blood pressure and risk of using gas/electricity supply with water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Coffee making is  boring for non-Italian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Analysis of user health and machine input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/>
              <a:t>No additional input from user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Objective/Approach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0" y="1898100"/>
            <a:ext cx="9144000" cy="49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Obtain data for health and mood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Determine how strong coffee user needs and should drink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Determine kind of beans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Prepare right coffee with desired level of caffeine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Camera determines mood and health of 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Test bean tautness and size to determine how strong coffee should be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Embed good equality pressure coffee machine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Resources/Schedule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0" y="1898100"/>
            <a:ext cx="9144000" cy="49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01/02 - Research on video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30/04 - Research on coffee beans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01/05 - Research on caffeine input on human health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01/08 -Testing preferences of coffee in various moods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30/09 - Creating algorithm which will determine right coffee 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01/12 - Developing machine prototype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01/02 - Testing prototype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30/04 - Making necessary adjustments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Requirements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0" y="1898100"/>
            <a:ext cx="9144000" cy="49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Control employee energy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No overdose caffeine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Save money on coffee supplies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Smart saves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Workplace is safe and clean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Easier maintenance - supplies rationing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CASE 1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47358" l="11911" r="12456" t="10040"/>
          <a:stretch/>
        </p:blipFill>
        <p:spPr>
          <a:xfrm>
            <a:off x="1463886" y="1631706"/>
            <a:ext cx="6216236" cy="45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CASE 2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5365" l="4089" r="4209" t="4916"/>
          <a:stretch/>
        </p:blipFill>
        <p:spPr>
          <a:xfrm>
            <a:off x="1532550" y="1631700"/>
            <a:ext cx="6078900" cy="4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71250" y="0"/>
            <a:ext cx="7801500" cy="16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SMART COFFEEMAKER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798" y="1631700"/>
            <a:ext cx="5623124" cy="51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Dzięki za your attention.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71250" y="4233174"/>
            <a:ext cx="7801500" cy="214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Marcin Dobosz s8622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Andrzej Górz s8383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INN@PJATK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29.01.2016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