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2C45E-1433-4A71-8365-899276F110AA}" v="2" dt="2023-08-05T09:30:53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163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nández Fernández" userId="d2614e5d-44be-4bc9-8b18-eb7d34c5f3ab" providerId="ADAL" clId="{9292C45E-1433-4A71-8365-899276F110AA}"/>
    <pc:docChg chg="undo custSel modSld">
      <pc:chgData name="Diego Fernández Fernández" userId="d2614e5d-44be-4bc9-8b18-eb7d34c5f3ab" providerId="ADAL" clId="{9292C45E-1433-4A71-8365-899276F110AA}" dt="2023-08-05T09:33:00.615" v="175" actId="14100"/>
      <pc:docMkLst>
        <pc:docMk/>
      </pc:docMkLst>
      <pc:sldChg chg="addSp modSp mod">
        <pc:chgData name="Diego Fernández Fernández" userId="d2614e5d-44be-4bc9-8b18-eb7d34c5f3ab" providerId="ADAL" clId="{9292C45E-1433-4A71-8365-899276F110AA}" dt="2023-08-05T09:33:00.615" v="175" actId="14100"/>
        <pc:sldMkLst>
          <pc:docMk/>
          <pc:sldMk cId="434893819" sldId="256"/>
        </pc:sldMkLst>
        <pc:spChg chg="mod">
          <ac:chgData name="Diego Fernández Fernández" userId="d2614e5d-44be-4bc9-8b18-eb7d34c5f3ab" providerId="ADAL" clId="{9292C45E-1433-4A71-8365-899276F110AA}" dt="2023-08-05T09:29:38.088" v="69" actId="1582"/>
          <ac:spMkLst>
            <pc:docMk/>
            <pc:sldMk cId="434893819" sldId="256"/>
            <ac:spMk id="10" creationId="{DC84011F-DEAB-5150-70BC-D0EF61918ADC}"/>
          </ac:spMkLst>
        </pc:spChg>
        <pc:spChg chg="mod">
          <ac:chgData name="Diego Fernández Fernández" userId="d2614e5d-44be-4bc9-8b18-eb7d34c5f3ab" providerId="ADAL" clId="{9292C45E-1433-4A71-8365-899276F110AA}" dt="2023-08-05T09:31:55.531" v="165" actId="20577"/>
          <ac:spMkLst>
            <pc:docMk/>
            <pc:sldMk cId="434893819" sldId="256"/>
            <ac:spMk id="14" creationId="{413B6609-B712-4D04-8925-A9B9F39AFEAB}"/>
          </ac:spMkLst>
        </pc:spChg>
        <pc:spChg chg="mod">
          <ac:chgData name="Diego Fernández Fernández" userId="d2614e5d-44be-4bc9-8b18-eb7d34c5f3ab" providerId="ADAL" clId="{9292C45E-1433-4A71-8365-899276F110AA}" dt="2023-08-05T09:30:21.006" v="78" actId="1076"/>
          <ac:spMkLst>
            <pc:docMk/>
            <pc:sldMk cId="434893819" sldId="256"/>
            <ac:spMk id="19" creationId="{7EFFCD8B-EAA9-3F62-F19A-800BF8190392}"/>
          </ac:spMkLst>
        </pc:spChg>
        <pc:spChg chg="mod">
          <ac:chgData name="Diego Fernández Fernández" userId="d2614e5d-44be-4bc9-8b18-eb7d34c5f3ab" providerId="ADAL" clId="{9292C45E-1433-4A71-8365-899276F110AA}" dt="2023-08-05T09:32:22.662" v="166" actId="14100"/>
          <ac:spMkLst>
            <pc:docMk/>
            <pc:sldMk cId="434893819" sldId="256"/>
            <ac:spMk id="22" creationId="{ED62CB4A-34F3-05DA-A966-BDECBEAAA433}"/>
          </ac:spMkLst>
        </pc:spChg>
        <pc:spChg chg="mod">
          <ac:chgData name="Diego Fernández Fernández" userId="d2614e5d-44be-4bc9-8b18-eb7d34c5f3ab" providerId="ADAL" clId="{9292C45E-1433-4A71-8365-899276F110AA}" dt="2023-08-05T09:31:24.754" v="121" actId="1076"/>
          <ac:spMkLst>
            <pc:docMk/>
            <pc:sldMk cId="434893819" sldId="256"/>
            <ac:spMk id="23" creationId="{B47B9702-C93C-5974-5FCB-B1E7F195618B}"/>
          </ac:spMkLst>
        </pc:spChg>
        <pc:spChg chg="mod">
          <ac:chgData name="Diego Fernández Fernández" userId="d2614e5d-44be-4bc9-8b18-eb7d34c5f3ab" providerId="ADAL" clId="{9292C45E-1433-4A71-8365-899276F110AA}" dt="2023-08-05T09:30:18.814" v="77" actId="1076"/>
          <ac:spMkLst>
            <pc:docMk/>
            <pc:sldMk cId="434893819" sldId="256"/>
            <ac:spMk id="26" creationId="{8102BA49-102A-87B9-396C-D2D44F908700}"/>
          </ac:spMkLst>
        </pc:spChg>
        <pc:spChg chg="add mod">
          <ac:chgData name="Diego Fernández Fernández" userId="d2614e5d-44be-4bc9-8b18-eb7d34c5f3ab" providerId="ADAL" clId="{9292C45E-1433-4A71-8365-899276F110AA}" dt="2023-08-05T09:30:41.934" v="86" actId="1076"/>
          <ac:spMkLst>
            <pc:docMk/>
            <pc:sldMk cId="434893819" sldId="256"/>
            <ac:spMk id="31" creationId="{8E921CB0-0D7F-C206-BFCB-DC2D15C21937}"/>
          </ac:spMkLst>
        </pc:spChg>
        <pc:spChg chg="add mod">
          <ac:chgData name="Diego Fernández Fernández" userId="d2614e5d-44be-4bc9-8b18-eb7d34c5f3ab" providerId="ADAL" clId="{9292C45E-1433-4A71-8365-899276F110AA}" dt="2023-08-05T09:31:01.550" v="94" actId="1076"/>
          <ac:spMkLst>
            <pc:docMk/>
            <pc:sldMk cId="434893819" sldId="256"/>
            <ac:spMk id="32" creationId="{BF7D26E4-DEEC-0170-B800-78892E153F3F}"/>
          </ac:spMkLst>
        </pc:spChg>
        <pc:spChg chg="add mod">
          <ac:chgData name="Diego Fernández Fernández" userId="d2614e5d-44be-4bc9-8b18-eb7d34c5f3ab" providerId="ADAL" clId="{9292C45E-1433-4A71-8365-899276F110AA}" dt="2023-08-05T09:33:00.615" v="175" actId="14100"/>
          <ac:spMkLst>
            <pc:docMk/>
            <pc:sldMk cId="434893819" sldId="256"/>
            <ac:spMk id="34" creationId="{1365EE05-1F4A-4936-670C-80FF6245C72D}"/>
          </ac:spMkLst>
        </pc:spChg>
        <pc:picChg chg="mod">
          <ac:chgData name="Diego Fernández Fernández" userId="d2614e5d-44be-4bc9-8b18-eb7d34c5f3ab" providerId="ADAL" clId="{9292C45E-1433-4A71-8365-899276F110AA}" dt="2023-08-05T09:30:35.452" v="85" actId="1076"/>
          <ac:picMkLst>
            <pc:docMk/>
            <pc:sldMk cId="434893819" sldId="256"/>
            <ac:picMk id="5" creationId="{87ADBA5B-B57A-2CCE-C4C4-FAC5B2A180E6}"/>
          </ac:picMkLst>
        </pc:picChg>
        <pc:cxnChg chg="mod">
          <ac:chgData name="Diego Fernández Fernández" userId="d2614e5d-44be-4bc9-8b18-eb7d34c5f3ab" providerId="ADAL" clId="{9292C45E-1433-4A71-8365-899276F110AA}" dt="2023-08-05T09:30:25.366" v="79" actId="14100"/>
          <ac:cxnSpMkLst>
            <pc:docMk/>
            <pc:sldMk cId="434893819" sldId="256"/>
            <ac:cxnSpMk id="7" creationId="{C5D2011E-9E20-B5CD-6A8C-C7E798D3DFAE}"/>
          </ac:cxnSpMkLst>
        </pc:cxnChg>
        <pc:cxnChg chg="mod">
          <ac:chgData name="Diego Fernández Fernández" userId="d2614e5d-44be-4bc9-8b18-eb7d34c5f3ab" providerId="ADAL" clId="{9292C45E-1433-4A71-8365-899276F110AA}" dt="2023-08-05T09:31:55.531" v="165" actId="20577"/>
          <ac:cxnSpMkLst>
            <pc:docMk/>
            <pc:sldMk cId="434893819" sldId="256"/>
            <ac:cxnSpMk id="12" creationId="{CC9BA85F-52F0-F53C-5364-EA343BCD8B19}"/>
          </ac:cxnSpMkLst>
        </pc:cxnChg>
        <pc:cxnChg chg="mod">
          <ac:chgData name="Diego Fernández Fernández" userId="d2614e5d-44be-4bc9-8b18-eb7d34c5f3ab" providerId="ADAL" clId="{9292C45E-1433-4A71-8365-899276F110AA}" dt="2023-08-05T09:30:21.006" v="78" actId="1076"/>
          <ac:cxnSpMkLst>
            <pc:docMk/>
            <pc:sldMk cId="434893819" sldId="256"/>
            <ac:cxnSpMk id="17" creationId="{FCCF8915-99EA-D5BE-3389-B1C33A24CA16}"/>
          </ac:cxnSpMkLst>
        </pc:cxnChg>
        <pc:cxnChg chg="mod">
          <ac:chgData name="Diego Fernández Fernández" userId="d2614e5d-44be-4bc9-8b18-eb7d34c5f3ab" providerId="ADAL" clId="{9292C45E-1433-4A71-8365-899276F110AA}" dt="2023-08-05T09:30:18.814" v="77" actId="1076"/>
          <ac:cxnSpMkLst>
            <pc:docMk/>
            <pc:sldMk cId="434893819" sldId="256"/>
            <ac:cxnSpMk id="25" creationId="{6A0543C8-4921-7BDC-BBA3-B9AB6C21F25E}"/>
          </ac:cxnSpMkLst>
        </pc:cxnChg>
      </pc:sldChg>
    </pc:docChg>
  </pc:docChgLst>
  <pc:docChgLst>
    <pc:chgData name="Diego Fernández Fernández" userId="d2614e5d-44be-4bc9-8b18-eb7d34c5f3ab" providerId="ADAL" clId="{020FD84E-78D1-4B5F-B0E3-77343C0FA9DC}"/>
    <pc:docChg chg="modSld">
      <pc:chgData name="Diego Fernández Fernández" userId="d2614e5d-44be-4bc9-8b18-eb7d34c5f3ab" providerId="ADAL" clId="{020FD84E-78D1-4B5F-B0E3-77343C0FA9DC}" dt="2023-08-02T15:58:26.529" v="80" actId="14100"/>
      <pc:docMkLst>
        <pc:docMk/>
      </pc:docMkLst>
      <pc:sldChg chg="addSp modSp mod">
        <pc:chgData name="Diego Fernández Fernández" userId="d2614e5d-44be-4bc9-8b18-eb7d34c5f3ab" providerId="ADAL" clId="{020FD84E-78D1-4B5F-B0E3-77343C0FA9DC}" dt="2023-08-02T15:58:26.529" v="80" actId="14100"/>
        <pc:sldMkLst>
          <pc:docMk/>
          <pc:sldMk cId="434893819" sldId="256"/>
        </pc:sldMkLst>
        <pc:spChg chg="mod">
          <ac:chgData name="Diego Fernández Fernández" userId="d2614e5d-44be-4bc9-8b18-eb7d34c5f3ab" providerId="ADAL" clId="{020FD84E-78D1-4B5F-B0E3-77343C0FA9DC}" dt="2023-08-02T15:56:54.279" v="47" actId="1076"/>
          <ac:spMkLst>
            <pc:docMk/>
            <pc:sldMk cId="434893819" sldId="256"/>
            <ac:spMk id="10" creationId="{DC84011F-DEAB-5150-70BC-D0EF61918ADC}"/>
          </ac:spMkLst>
        </pc:spChg>
        <pc:spChg chg="mod">
          <ac:chgData name="Diego Fernández Fernández" userId="d2614e5d-44be-4bc9-8b18-eb7d34c5f3ab" providerId="ADAL" clId="{020FD84E-78D1-4B5F-B0E3-77343C0FA9DC}" dt="2023-08-02T15:56:52.521" v="46" actId="1076"/>
          <ac:spMkLst>
            <pc:docMk/>
            <pc:sldMk cId="434893819" sldId="256"/>
            <ac:spMk id="14" creationId="{413B6609-B712-4D04-8925-A9B9F39AFEAB}"/>
          </ac:spMkLst>
        </pc:spChg>
        <pc:spChg chg="mod">
          <ac:chgData name="Diego Fernández Fernández" userId="d2614e5d-44be-4bc9-8b18-eb7d34c5f3ab" providerId="ADAL" clId="{020FD84E-78D1-4B5F-B0E3-77343C0FA9DC}" dt="2023-08-02T15:57:30.376" v="61" actId="14100"/>
          <ac:spMkLst>
            <pc:docMk/>
            <pc:sldMk cId="434893819" sldId="256"/>
            <ac:spMk id="16" creationId="{E8E9B456-6B84-3015-56C7-4016326E3181}"/>
          </ac:spMkLst>
        </pc:spChg>
        <pc:spChg chg="mod">
          <ac:chgData name="Diego Fernández Fernández" userId="d2614e5d-44be-4bc9-8b18-eb7d34c5f3ab" providerId="ADAL" clId="{020FD84E-78D1-4B5F-B0E3-77343C0FA9DC}" dt="2023-08-02T15:57:50.608" v="67" actId="1076"/>
          <ac:spMkLst>
            <pc:docMk/>
            <pc:sldMk cId="434893819" sldId="256"/>
            <ac:spMk id="19" creationId="{7EFFCD8B-EAA9-3F62-F19A-800BF8190392}"/>
          </ac:spMkLst>
        </pc:spChg>
        <pc:spChg chg="add mod ord">
          <ac:chgData name="Diego Fernández Fernández" userId="d2614e5d-44be-4bc9-8b18-eb7d34c5f3ab" providerId="ADAL" clId="{020FD84E-78D1-4B5F-B0E3-77343C0FA9DC}" dt="2023-08-02T15:58:26.529" v="80" actId="14100"/>
          <ac:spMkLst>
            <pc:docMk/>
            <pc:sldMk cId="434893819" sldId="256"/>
            <ac:spMk id="20" creationId="{19452F43-8EEE-6AAE-161B-8FBED8EDBBB0}"/>
          </ac:spMkLst>
        </pc:spChg>
        <pc:spChg chg="mod">
          <ac:chgData name="Diego Fernández Fernández" userId="d2614e5d-44be-4bc9-8b18-eb7d34c5f3ab" providerId="ADAL" clId="{020FD84E-78D1-4B5F-B0E3-77343C0FA9DC}" dt="2023-08-02T15:57:55.954" v="69" actId="14100"/>
          <ac:spMkLst>
            <pc:docMk/>
            <pc:sldMk cId="434893819" sldId="256"/>
            <ac:spMk id="22" creationId="{ED62CB4A-34F3-05DA-A966-BDECBEAAA433}"/>
          </ac:spMkLst>
        </pc:spChg>
        <pc:spChg chg="mod">
          <ac:chgData name="Diego Fernández Fernández" userId="d2614e5d-44be-4bc9-8b18-eb7d34c5f3ab" providerId="ADAL" clId="{020FD84E-78D1-4B5F-B0E3-77343C0FA9DC}" dt="2023-08-02T15:58:00.808" v="71" actId="1076"/>
          <ac:spMkLst>
            <pc:docMk/>
            <pc:sldMk cId="434893819" sldId="256"/>
            <ac:spMk id="23" creationId="{B47B9702-C93C-5974-5FCB-B1E7F195618B}"/>
          </ac:spMkLst>
        </pc:spChg>
        <pc:spChg chg="mod">
          <ac:chgData name="Diego Fernández Fernández" userId="d2614e5d-44be-4bc9-8b18-eb7d34c5f3ab" providerId="ADAL" clId="{020FD84E-78D1-4B5F-B0E3-77343C0FA9DC}" dt="2023-08-02T15:57:01.552" v="51" actId="14100"/>
          <ac:spMkLst>
            <pc:docMk/>
            <pc:sldMk cId="434893819" sldId="256"/>
            <ac:spMk id="24" creationId="{23772340-F07C-85B1-10B3-9124AB58B7F4}"/>
          </ac:spMkLst>
        </pc:spChg>
        <pc:spChg chg="mod">
          <ac:chgData name="Diego Fernández Fernández" userId="d2614e5d-44be-4bc9-8b18-eb7d34c5f3ab" providerId="ADAL" clId="{020FD84E-78D1-4B5F-B0E3-77343C0FA9DC}" dt="2023-08-02T15:57:11.418" v="56" actId="1076"/>
          <ac:spMkLst>
            <pc:docMk/>
            <pc:sldMk cId="434893819" sldId="256"/>
            <ac:spMk id="26" creationId="{8102BA49-102A-87B9-396C-D2D44F908700}"/>
          </ac:spMkLst>
        </pc:spChg>
        <pc:picChg chg="mod">
          <ac:chgData name="Diego Fernández Fernández" userId="d2614e5d-44be-4bc9-8b18-eb7d34c5f3ab" providerId="ADAL" clId="{020FD84E-78D1-4B5F-B0E3-77343C0FA9DC}" dt="2023-08-02T15:56:15.306" v="25" actId="14100"/>
          <ac:picMkLst>
            <pc:docMk/>
            <pc:sldMk cId="434893819" sldId="256"/>
            <ac:picMk id="5" creationId="{87ADBA5B-B57A-2CCE-C4C4-FAC5B2A180E6}"/>
          </ac:picMkLst>
        </pc:picChg>
        <pc:cxnChg chg="mod">
          <ac:chgData name="Diego Fernández Fernández" userId="d2614e5d-44be-4bc9-8b18-eb7d34c5f3ab" providerId="ADAL" clId="{020FD84E-78D1-4B5F-B0E3-77343C0FA9DC}" dt="2023-08-02T15:56:55.737" v="48" actId="14100"/>
          <ac:cxnSpMkLst>
            <pc:docMk/>
            <pc:sldMk cId="434893819" sldId="256"/>
            <ac:cxnSpMk id="7" creationId="{C5D2011E-9E20-B5CD-6A8C-C7E798D3DFAE}"/>
          </ac:cxnSpMkLst>
        </pc:cxnChg>
        <pc:cxnChg chg="mod">
          <ac:chgData name="Diego Fernández Fernández" userId="d2614e5d-44be-4bc9-8b18-eb7d34c5f3ab" providerId="ADAL" clId="{020FD84E-78D1-4B5F-B0E3-77343C0FA9DC}" dt="2023-08-02T15:57:20.138" v="58" actId="14100"/>
          <ac:cxnSpMkLst>
            <pc:docMk/>
            <pc:sldMk cId="434893819" sldId="256"/>
            <ac:cxnSpMk id="12" creationId="{CC9BA85F-52F0-F53C-5364-EA343BCD8B19}"/>
          </ac:cxnSpMkLst>
        </pc:cxnChg>
        <pc:cxnChg chg="mod">
          <ac:chgData name="Diego Fernández Fernández" userId="d2614e5d-44be-4bc9-8b18-eb7d34c5f3ab" providerId="ADAL" clId="{020FD84E-78D1-4B5F-B0E3-77343C0FA9DC}" dt="2023-08-02T15:57:39.778" v="63" actId="14100"/>
          <ac:cxnSpMkLst>
            <pc:docMk/>
            <pc:sldMk cId="434893819" sldId="256"/>
            <ac:cxnSpMk id="17" creationId="{FCCF8915-99EA-D5BE-3389-B1C33A24CA16}"/>
          </ac:cxnSpMkLst>
        </pc:cxnChg>
        <pc:cxnChg chg="mod">
          <ac:chgData name="Diego Fernández Fernández" userId="d2614e5d-44be-4bc9-8b18-eb7d34c5f3ab" providerId="ADAL" clId="{020FD84E-78D1-4B5F-B0E3-77343C0FA9DC}" dt="2023-08-02T15:57:13.911" v="57" actId="14100"/>
          <ac:cxnSpMkLst>
            <pc:docMk/>
            <pc:sldMk cId="434893819" sldId="256"/>
            <ac:cxnSpMk id="25" creationId="{6A0543C8-4921-7BDC-BBA3-B9AB6C21F2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4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8D1D-1B69-4EDB-9D90-B9BD63A0ED4F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ADBA5B-B57A-2CCE-C4C4-FAC5B2A1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96" y="-1"/>
            <a:ext cx="5282503" cy="68461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452F43-8EEE-6AAE-161B-8FBED8EDBBB0}"/>
              </a:ext>
            </a:extLst>
          </p:cNvPr>
          <p:cNvSpPr/>
          <p:nvPr/>
        </p:nvSpPr>
        <p:spPr>
          <a:xfrm>
            <a:off x="4517014" y="-93528"/>
            <a:ext cx="122696" cy="6951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D2011E-9E20-B5CD-6A8C-C7E798D3DFA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77794" y="221019"/>
            <a:ext cx="1289456" cy="1950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4011F-DEAB-5150-70BC-D0EF61918ADC}"/>
              </a:ext>
            </a:extLst>
          </p:cNvPr>
          <p:cNvSpPr txBox="1"/>
          <p:nvPr/>
        </p:nvSpPr>
        <p:spPr>
          <a:xfrm>
            <a:off x="179599" y="36353"/>
            <a:ext cx="3198195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need to export original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9BA85F-52F0-F53C-5364-EA343BCD8B1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377794" y="672229"/>
            <a:ext cx="1289456" cy="2660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B6609-B712-4D04-8925-A9B9F39AFEAB}"/>
              </a:ext>
            </a:extLst>
          </p:cNvPr>
          <p:cNvSpPr txBox="1"/>
          <p:nvPr/>
        </p:nvSpPr>
        <p:spPr>
          <a:xfrm>
            <a:off x="1729291" y="487563"/>
            <a:ext cx="1648503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Export TXT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E9B456-6B84-3015-56C7-4016326E3181}"/>
              </a:ext>
            </a:extLst>
          </p:cNvPr>
          <p:cNvSpPr/>
          <p:nvPr/>
        </p:nvSpPr>
        <p:spPr>
          <a:xfrm>
            <a:off x="7324362" y="1539240"/>
            <a:ext cx="905238" cy="1752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F8915-99EA-D5BE-3389-B1C33A24CA16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>
            <a:off x="3384322" y="1553861"/>
            <a:ext cx="3940040" cy="730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FFCD8B-EAA9-3F62-F19A-800BF8190392}"/>
              </a:ext>
            </a:extLst>
          </p:cNvPr>
          <p:cNvSpPr txBox="1"/>
          <p:nvPr/>
        </p:nvSpPr>
        <p:spPr>
          <a:xfrm>
            <a:off x="842394" y="1369195"/>
            <a:ext cx="2541928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Specify Time(V) x Well(H)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D62CB4A-34F3-05DA-A966-BDECBEAAA433}"/>
              </a:ext>
            </a:extLst>
          </p:cNvPr>
          <p:cNvSpPr/>
          <p:nvPr/>
        </p:nvSpPr>
        <p:spPr>
          <a:xfrm>
            <a:off x="4489488" y="1760757"/>
            <a:ext cx="272142" cy="4784823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B9702-C93C-5974-5FCB-B1E7F195618B}"/>
              </a:ext>
            </a:extLst>
          </p:cNvPr>
          <p:cNvSpPr txBox="1"/>
          <p:nvPr/>
        </p:nvSpPr>
        <p:spPr>
          <a:xfrm>
            <a:off x="2397321" y="3809065"/>
            <a:ext cx="2038926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Leave any other settings unchecked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772340-F07C-85B1-10B3-9124AB58B7F4}"/>
              </a:ext>
            </a:extLst>
          </p:cNvPr>
          <p:cNvSpPr/>
          <p:nvPr/>
        </p:nvSpPr>
        <p:spPr>
          <a:xfrm>
            <a:off x="5772402" y="1300708"/>
            <a:ext cx="702136" cy="2385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543C8-4921-7BDC-BBA3-B9AB6C21F25E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400317" y="1113045"/>
            <a:ext cx="2372085" cy="3069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02BA49-102A-87B9-396C-D2D44F908700}"/>
              </a:ext>
            </a:extLst>
          </p:cNvPr>
          <p:cNvSpPr txBox="1"/>
          <p:nvPr/>
        </p:nvSpPr>
        <p:spPr>
          <a:xfrm>
            <a:off x="264407" y="928379"/>
            <a:ext cx="3135910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Specify data type (ratio or raw)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921CB0-0D7F-C206-BFCB-DC2D15C21937}"/>
              </a:ext>
            </a:extLst>
          </p:cNvPr>
          <p:cNvSpPr/>
          <p:nvPr/>
        </p:nvSpPr>
        <p:spPr>
          <a:xfrm>
            <a:off x="6702042" y="1294586"/>
            <a:ext cx="702136" cy="2385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7D26E4-DEEC-0170-B800-78892E153F3F}"/>
              </a:ext>
            </a:extLst>
          </p:cNvPr>
          <p:cNvSpPr txBox="1"/>
          <p:nvPr/>
        </p:nvSpPr>
        <p:spPr>
          <a:xfrm>
            <a:off x="6433679" y="1290638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65EE05-1F4A-4936-670C-80FF6245C72D}"/>
              </a:ext>
            </a:extLst>
          </p:cNvPr>
          <p:cNvSpPr/>
          <p:nvPr/>
        </p:nvSpPr>
        <p:spPr>
          <a:xfrm>
            <a:off x="6088380" y="6614160"/>
            <a:ext cx="1040130" cy="20289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33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Idorsia Pharmaceuticals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Fernández Fernández</dc:creator>
  <cp:lastModifiedBy>Diego Fernández Fernández</cp:lastModifiedBy>
  <cp:revision>1</cp:revision>
  <dcterms:created xsi:type="dcterms:W3CDTF">2023-08-02T12:23:56Z</dcterms:created>
  <dcterms:modified xsi:type="dcterms:W3CDTF">2023-08-05T09:33:04Z</dcterms:modified>
</cp:coreProperties>
</file>