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906000" cy="71993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2C45E-1433-4A71-8365-899276F110AA}" v="6" dt="2023-08-08T09:26:24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nández Fernández" userId="d2614e5d-44be-4bc9-8b18-eb7d34c5f3ab" providerId="ADAL" clId="{9292C45E-1433-4A71-8365-899276F110AA}"/>
    <pc:docChg chg="undo custSel modSld modMainMaster">
      <pc:chgData name="Diego Fernández Fernández" userId="d2614e5d-44be-4bc9-8b18-eb7d34c5f3ab" providerId="ADAL" clId="{9292C45E-1433-4A71-8365-899276F110AA}" dt="2023-08-08T11:10:51.360" v="443" actId="20577"/>
      <pc:docMkLst>
        <pc:docMk/>
      </pc:docMkLst>
      <pc:sldChg chg="addSp modSp mod">
        <pc:chgData name="Diego Fernández Fernández" userId="d2614e5d-44be-4bc9-8b18-eb7d34c5f3ab" providerId="ADAL" clId="{9292C45E-1433-4A71-8365-899276F110AA}" dt="2023-08-08T11:10:51.360" v="443" actId="20577"/>
        <pc:sldMkLst>
          <pc:docMk/>
          <pc:sldMk cId="434893819" sldId="256"/>
        </pc:sldMkLst>
        <pc:spChg chg="add mod">
          <ac:chgData name="Diego Fernández Fernández" userId="d2614e5d-44be-4bc9-8b18-eb7d34c5f3ab" providerId="ADAL" clId="{9292C45E-1433-4A71-8365-899276F110AA}" dt="2023-08-08T11:10:51.360" v="443" actId="20577"/>
          <ac:spMkLst>
            <pc:docMk/>
            <pc:sldMk cId="434893819" sldId="256"/>
            <ac:spMk id="2" creationId="{F324F8F8-A782-3649-5B0D-B0E13BA58AD4}"/>
          </ac:spMkLst>
        </pc:spChg>
        <pc:spChg chg="mod">
          <ac:chgData name="Diego Fernández Fernández" userId="d2614e5d-44be-4bc9-8b18-eb7d34c5f3ab" providerId="ADAL" clId="{9292C45E-1433-4A71-8365-899276F110AA}" dt="2023-08-08T09:26:49.412" v="407" actId="1036"/>
          <ac:spMkLst>
            <pc:docMk/>
            <pc:sldMk cId="434893819" sldId="256"/>
            <ac:spMk id="10" creationId="{DC84011F-DEAB-5150-70BC-D0EF61918ADC}"/>
          </ac:spMkLst>
        </pc:spChg>
        <pc:spChg chg="mod">
          <ac:chgData name="Diego Fernández Fernández" userId="d2614e5d-44be-4bc9-8b18-eb7d34c5f3ab" providerId="ADAL" clId="{9292C45E-1433-4A71-8365-899276F110AA}" dt="2023-08-08T09:26:51.925" v="409" actId="1036"/>
          <ac:spMkLst>
            <pc:docMk/>
            <pc:sldMk cId="434893819" sldId="256"/>
            <ac:spMk id="14" creationId="{413B6609-B712-4D04-8925-A9B9F39AFEAB}"/>
          </ac:spMkLst>
        </pc:spChg>
        <pc:spChg chg="mod">
          <ac:chgData name="Diego Fernández Fernández" userId="d2614e5d-44be-4bc9-8b18-eb7d34c5f3ab" providerId="ADAL" clId="{9292C45E-1433-4A71-8365-899276F110AA}" dt="2023-08-08T09:26:32.296" v="371" actId="1036"/>
          <ac:spMkLst>
            <pc:docMk/>
            <pc:sldMk cId="434893819" sldId="256"/>
            <ac:spMk id="16" creationId="{E8E9B456-6B84-3015-56C7-4016326E3181}"/>
          </ac:spMkLst>
        </pc:spChg>
        <pc:spChg chg="mod">
          <ac:chgData name="Diego Fernández Fernández" userId="d2614e5d-44be-4bc9-8b18-eb7d34c5f3ab" providerId="ADAL" clId="{9292C45E-1433-4A71-8365-899276F110AA}" dt="2023-08-08T09:26:32.296" v="371" actId="1036"/>
          <ac:spMkLst>
            <pc:docMk/>
            <pc:sldMk cId="434893819" sldId="256"/>
            <ac:spMk id="19" creationId="{7EFFCD8B-EAA9-3F62-F19A-800BF8190392}"/>
          </ac:spMkLst>
        </pc:spChg>
        <pc:spChg chg="mod">
          <ac:chgData name="Diego Fernández Fernández" userId="d2614e5d-44be-4bc9-8b18-eb7d34c5f3ab" providerId="ADAL" clId="{9292C45E-1433-4A71-8365-899276F110AA}" dt="2023-08-08T09:26:32.296" v="371" actId="1036"/>
          <ac:spMkLst>
            <pc:docMk/>
            <pc:sldMk cId="434893819" sldId="256"/>
            <ac:spMk id="20" creationId="{19452F43-8EEE-6AAE-161B-8FBED8EDBBB0}"/>
          </ac:spMkLst>
        </pc:spChg>
        <pc:spChg chg="mod">
          <ac:chgData name="Diego Fernández Fernández" userId="d2614e5d-44be-4bc9-8b18-eb7d34c5f3ab" providerId="ADAL" clId="{9292C45E-1433-4A71-8365-899276F110AA}" dt="2023-08-08T09:26:32.296" v="371" actId="1036"/>
          <ac:spMkLst>
            <pc:docMk/>
            <pc:sldMk cId="434893819" sldId="256"/>
            <ac:spMk id="22" creationId="{ED62CB4A-34F3-05DA-A966-BDECBEAAA433}"/>
          </ac:spMkLst>
        </pc:spChg>
        <pc:spChg chg="mod">
          <ac:chgData name="Diego Fernández Fernández" userId="d2614e5d-44be-4bc9-8b18-eb7d34c5f3ab" providerId="ADAL" clId="{9292C45E-1433-4A71-8365-899276F110AA}" dt="2023-08-08T09:26:32.296" v="371" actId="1036"/>
          <ac:spMkLst>
            <pc:docMk/>
            <pc:sldMk cId="434893819" sldId="256"/>
            <ac:spMk id="23" creationId="{B47B9702-C93C-5974-5FCB-B1E7F195618B}"/>
          </ac:spMkLst>
        </pc:spChg>
        <pc:spChg chg="mod">
          <ac:chgData name="Diego Fernández Fernández" userId="d2614e5d-44be-4bc9-8b18-eb7d34c5f3ab" providerId="ADAL" clId="{9292C45E-1433-4A71-8365-899276F110AA}" dt="2023-08-08T09:26:32.296" v="371" actId="1036"/>
          <ac:spMkLst>
            <pc:docMk/>
            <pc:sldMk cId="434893819" sldId="256"/>
            <ac:spMk id="24" creationId="{23772340-F07C-85B1-10B3-9124AB58B7F4}"/>
          </ac:spMkLst>
        </pc:spChg>
        <pc:spChg chg="mod">
          <ac:chgData name="Diego Fernández Fernández" userId="d2614e5d-44be-4bc9-8b18-eb7d34c5f3ab" providerId="ADAL" clId="{9292C45E-1433-4A71-8365-899276F110AA}" dt="2023-08-08T09:26:53.079" v="411" actId="1036"/>
          <ac:spMkLst>
            <pc:docMk/>
            <pc:sldMk cId="434893819" sldId="256"/>
            <ac:spMk id="26" creationId="{8102BA49-102A-87B9-396C-D2D44F908700}"/>
          </ac:spMkLst>
        </pc:spChg>
        <pc:spChg chg="add mod">
          <ac:chgData name="Diego Fernández Fernández" userId="d2614e5d-44be-4bc9-8b18-eb7d34c5f3ab" providerId="ADAL" clId="{9292C45E-1433-4A71-8365-899276F110AA}" dt="2023-08-08T09:26:32.296" v="371" actId="1036"/>
          <ac:spMkLst>
            <pc:docMk/>
            <pc:sldMk cId="434893819" sldId="256"/>
            <ac:spMk id="31" creationId="{8E921CB0-0D7F-C206-BFCB-DC2D15C21937}"/>
          </ac:spMkLst>
        </pc:spChg>
        <pc:spChg chg="add mod">
          <ac:chgData name="Diego Fernández Fernández" userId="d2614e5d-44be-4bc9-8b18-eb7d34c5f3ab" providerId="ADAL" clId="{9292C45E-1433-4A71-8365-899276F110AA}" dt="2023-08-08T09:26:32.296" v="371" actId="1036"/>
          <ac:spMkLst>
            <pc:docMk/>
            <pc:sldMk cId="434893819" sldId="256"/>
            <ac:spMk id="32" creationId="{BF7D26E4-DEEC-0170-B800-78892E153F3F}"/>
          </ac:spMkLst>
        </pc:spChg>
        <pc:spChg chg="add mod">
          <ac:chgData name="Diego Fernández Fernández" userId="d2614e5d-44be-4bc9-8b18-eb7d34c5f3ab" providerId="ADAL" clId="{9292C45E-1433-4A71-8365-899276F110AA}" dt="2023-08-08T09:26:32.296" v="371" actId="1036"/>
          <ac:spMkLst>
            <pc:docMk/>
            <pc:sldMk cId="434893819" sldId="256"/>
            <ac:spMk id="34" creationId="{1365EE05-1F4A-4936-670C-80FF6245C72D}"/>
          </ac:spMkLst>
        </pc:spChg>
        <pc:picChg chg="mod">
          <ac:chgData name="Diego Fernández Fernández" userId="d2614e5d-44be-4bc9-8b18-eb7d34c5f3ab" providerId="ADAL" clId="{9292C45E-1433-4A71-8365-899276F110AA}" dt="2023-08-08T09:26:32.296" v="371" actId="1036"/>
          <ac:picMkLst>
            <pc:docMk/>
            <pc:sldMk cId="434893819" sldId="256"/>
            <ac:picMk id="5" creationId="{87ADBA5B-B57A-2CCE-C4C4-FAC5B2A180E6}"/>
          </ac:picMkLst>
        </pc:picChg>
        <pc:cxnChg chg="mod">
          <ac:chgData name="Diego Fernández Fernández" userId="d2614e5d-44be-4bc9-8b18-eb7d34c5f3ab" providerId="ADAL" clId="{9292C45E-1433-4A71-8365-899276F110AA}" dt="2023-08-08T09:26:57.685" v="412" actId="14100"/>
          <ac:cxnSpMkLst>
            <pc:docMk/>
            <pc:sldMk cId="434893819" sldId="256"/>
            <ac:cxnSpMk id="7" creationId="{C5D2011E-9E20-B5CD-6A8C-C7E798D3DFAE}"/>
          </ac:cxnSpMkLst>
        </pc:cxnChg>
        <pc:cxnChg chg="mod">
          <ac:chgData name="Diego Fernández Fernández" userId="d2614e5d-44be-4bc9-8b18-eb7d34c5f3ab" providerId="ADAL" clId="{9292C45E-1433-4A71-8365-899276F110AA}" dt="2023-08-08T09:26:59.477" v="413" actId="14100"/>
          <ac:cxnSpMkLst>
            <pc:docMk/>
            <pc:sldMk cId="434893819" sldId="256"/>
            <ac:cxnSpMk id="12" creationId="{CC9BA85F-52F0-F53C-5364-EA343BCD8B19}"/>
          </ac:cxnSpMkLst>
        </pc:cxnChg>
        <pc:cxnChg chg="mod">
          <ac:chgData name="Diego Fernández Fernández" userId="d2614e5d-44be-4bc9-8b18-eb7d34c5f3ab" providerId="ADAL" clId="{9292C45E-1433-4A71-8365-899276F110AA}" dt="2023-08-08T09:26:32.296" v="371" actId="1036"/>
          <ac:cxnSpMkLst>
            <pc:docMk/>
            <pc:sldMk cId="434893819" sldId="256"/>
            <ac:cxnSpMk id="17" creationId="{FCCF8915-99EA-D5BE-3389-B1C33A24CA16}"/>
          </ac:cxnSpMkLst>
        </pc:cxnChg>
        <pc:cxnChg chg="mod">
          <ac:chgData name="Diego Fernández Fernández" userId="d2614e5d-44be-4bc9-8b18-eb7d34c5f3ab" providerId="ADAL" clId="{9292C45E-1433-4A71-8365-899276F110AA}" dt="2023-08-08T09:26:53.079" v="411" actId="1036"/>
          <ac:cxnSpMkLst>
            <pc:docMk/>
            <pc:sldMk cId="434893819" sldId="256"/>
            <ac:cxnSpMk id="25" creationId="{6A0543C8-4921-7BDC-BBA3-B9AB6C21F25E}"/>
          </ac:cxnSpMkLst>
        </pc:cxnChg>
      </pc:sldChg>
      <pc:sldMasterChg chg="modSp modSldLayout">
        <pc:chgData name="Diego Fernández Fernández" userId="d2614e5d-44be-4bc9-8b18-eb7d34c5f3ab" providerId="ADAL" clId="{9292C45E-1433-4A71-8365-899276F110AA}" dt="2023-08-08T09:26:09.834" v="352"/>
        <pc:sldMasterMkLst>
          <pc:docMk/>
          <pc:sldMasterMk cId="834984003" sldId="2147483684"/>
        </pc:sldMasterMkLst>
        <pc:spChg chg="mod">
          <ac:chgData name="Diego Fernández Fernández" userId="d2614e5d-44be-4bc9-8b18-eb7d34c5f3ab" providerId="ADAL" clId="{9292C45E-1433-4A71-8365-899276F110AA}" dt="2023-08-08T09:26:09.834" v="352"/>
          <ac:spMkLst>
            <pc:docMk/>
            <pc:sldMasterMk cId="834984003" sldId="2147483684"/>
            <ac:spMk id="2" creationId="{00000000-0000-0000-0000-000000000000}"/>
          </ac:spMkLst>
        </pc:spChg>
        <pc:spChg chg="mod">
          <ac:chgData name="Diego Fernández Fernández" userId="d2614e5d-44be-4bc9-8b18-eb7d34c5f3ab" providerId="ADAL" clId="{9292C45E-1433-4A71-8365-899276F110AA}" dt="2023-08-08T09:26:09.834" v="352"/>
          <ac:spMkLst>
            <pc:docMk/>
            <pc:sldMasterMk cId="834984003" sldId="2147483684"/>
            <ac:spMk id="3" creationId="{00000000-0000-0000-0000-000000000000}"/>
          </ac:spMkLst>
        </pc:spChg>
        <pc:spChg chg="mod">
          <ac:chgData name="Diego Fernández Fernández" userId="d2614e5d-44be-4bc9-8b18-eb7d34c5f3ab" providerId="ADAL" clId="{9292C45E-1433-4A71-8365-899276F110AA}" dt="2023-08-08T09:26:09.834" v="352"/>
          <ac:spMkLst>
            <pc:docMk/>
            <pc:sldMasterMk cId="834984003" sldId="2147483684"/>
            <ac:spMk id="4" creationId="{00000000-0000-0000-0000-000000000000}"/>
          </ac:spMkLst>
        </pc:spChg>
        <pc:spChg chg="mod">
          <ac:chgData name="Diego Fernández Fernández" userId="d2614e5d-44be-4bc9-8b18-eb7d34c5f3ab" providerId="ADAL" clId="{9292C45E-1433-4A71-8365-899276F110AA}" dt="2023-08-08T09:26:09.834" v="352"/>
          <ac:spMkLst>
            <pc:docMk/>
            <pc:sldMasterMk cId="834984003" sldId="2147483684"/>
            <ac:spMk id="5" creationId="{00000000-0000-0000-0000-000000000000}"/>
          </ac:spMkLst>
        </pc:spChg>
        <pc:spChg chg="mod">
          <ac:chgData name="Diego Fernández Fernández" userId="d2614e5d-44be-4bc9-8b18-eb7d34c5f3ab" providerId="ADAL" clId="{9292C45E-1433-4A71-8365-899276F110AA}" dt="2023-08-08T09:26:09.834" v="352"/>
          <ac:spMkLst>
            <pc:docMk/>
            <pc:sldMasterMk cId="834984003" sldId="2147483684"/>
            <ac:spMk id="6" creationId="{00000000-0000-0000-0000-000000000000}"/>
          </ac:spMkLst>
        </pc:spChg>
        <pc:sldLayoutChg chg="modSp">
          <pc:chgData name="Diego Fernández Fernández" userId="d2614e5d-44be-4bc9-8b18-eb7d34c5f3ab" providerId="ADAL" clId="{9292C45E-1433-4A71-8365-899276F110AA}" dt="2023-08-08T09:26:09.834" v="352"/>
          <pc:sldLayoutMkLst>
            <pc:docMk/>
            <pc:sldMasterMk cId="834984003" sldId="2147483684"/>
            <pc:sldLayoutMk cId="39569829" sldId="2147483685"/>
          </pc:sldLayoutMkLst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9569829" sldId="2147483685"/>
              <ac:spMk id="2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9569829" sldId="2147483685"/>
              <ac:spMk id="3" creationId="{00000000-0000-0000-0000-000000000000}"/>
            </ac:spMkLst>
          </pc:spChg>
        </pc:sldLayoutChg>
        <pc:sldLayoutChg chg="modSp">
          <pc:chgData name="Diego Fernández Fernández" userId="d2614e5d-44be-4bc9-8b18-eb7d34c5f3ab" providerId="ADAL" clId="{9292C45E-1433-4A71-8365-899276F110AA}" dt="2023-08-08T09:26:09.834" v="352"/>
          <pc:sldLayoutMkLst>
            <pc:docMk/>
            <pc:sldMasterMk cId="834984003" sldId="2147483684"/>
            <pc:sldLayoutMk cId="1587206883" sldId="2147483687"/>
          </pc:sldLayoutMkLst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1587206883" sldId="2147483687"/>
              <ac:spMk id="2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1587206883" sldId="2147483687"/>
              <ac:spMk id="3" creationId="{00000000-0000-0000-0000-000000000000}"/>
            </ac:spMkLst>
          </pc:spChg>
        </pc:sldLayoutChg>
        <pc:sldLayoutChg chg="modSp">
          <pc:chgData name="Diego Fernández Fernández" userId="d2614e5d-44be-4bc9-8b18-eb7d34c5f3ab" providerId="ADAL" clId="{9292C45E-1433-4A71-8365-899276F110AA}" dt="2023-08-08T09:26:09.834" v="352"/>
          <pc:sldLayoutMkLst>
            <pc:docMk/>
            <pc:sldMasterMk cId="834984003" sldId="2147483684"/>
            <pc:sldLayoutMk cId="209709709" sldId="2147483688"/>
          </pc:sldLayoutMkLst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209709709" sldId="2147483688"/>
              <ac:spMk id="3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209709709" sldId="2147483688"/>
              <ac:spMk id="4" creationId="{00000000-0000-0000-0000-000000000000}"/>
            </ac:spMkLst>
          </pc:spChg>
        </pc:sldLayoutChg>
        <pc:sldLayoutChg chg="modSp">
          <pc:chgData name="Diego Fernández Fernández" userId="d2614e5d-44be-4bc9-8b18-eb7d34c5f3ab" providerId="ADAL" clId="{9292C45E-1433-4A71-8365-899276F110AA}" dt="2023-08-08T09:26:09.834" v="352"/>
          <pc:sldLayoutMkLst>
            <pc:docMk/>
            <pc:sldMasterMk cId="834984003" sldId="2147483684"/>
            <pc:sldLayoutMk cId="33850496" sldId="2147483689"/>
          </pc:sldLayoutMkLst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3850496" sldId="2147483689"/>
              <ac:spMk id="2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3850496" sldId="2147483689"/>
              <ac:spMk id="3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3850496" sldId="2147483689"/>
              <ac:spMk id="4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3850496" sldId="2147483689"/>
              <ac:spMk id="5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3850496" sldId="2147483689"/>
              <ac:spMk id="6" creationId="{00000000-0000-0000-0000-000000000000}"/>
            </ac:spMkLst>
          </pc:spChg>
        </pc:sldLayoutChg>
        <pc:sldLayoutChg chg="modSp">
          <pc:chgData name="Diego Fernández Fernández" userId="d2614e5d-44be-4bc9-8b18-eb7d34c5f3ab" providerId="ADAL" clId="{9292C45E-1433-4A71-8365-899276F110AA}" dt="2023-08-08T09:26:09.834" v="352"/>
          <pc:sldLayoutMkLst>
            <pc:docMk/>
            <pc:sldMasterMk cId="834984003" sldId="2147483684"/>
            <pc:sldLayoutMk cId="3272374915" sldId="2147483692"/>
          </pc:sldLayoutMkLst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272374915" sldId="2147483692"/>
              <ac:spMk id="2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272374915" sldId="2147483692"/>
              <ac:spMk id="3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272374915" sldId="2147483692"/>
              <ac:spMk id="4" creationId="{00000000-0000-0000-0000-000000000000}"/>
            </ac:spMkLst>
          </pc:spChg>
        </pc:sldLayoutChg>
        <pc:sldLayoutChg chg="modSp">
          <pc:chgData name="Diego Fernández Fernández" userId="d2614e5d-44be-4bc9-8b18-eb7d34c5f3ab" providerId="ADAL" clId="{9292C45E-1433-4A71-8365-899276F110AA}" dt="2023-08-08T09:26:09.834" v="352"/>
          <pc:sldLayoutMkLst>
            <pc:docMk/>
            <pc:sldMasterMk cId="834984003" sldId="2147483684"/>
            <pc:sldLayoutMk cId="3043668539" sldId="2147483693"/>
          </pc:sldLayoutMkLst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043668539" sldId="2147483693"/>
              <ac:spMk id="2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043668539" sldId="2147483693"/>
              <ac:spMk id="3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3043668539" sldId="2147483693"/>
              <ac:spMk id="4" creationId="{00000000-0000-0000-0000-000000000000}"/>
            </ac:spMkLst>
          </pc:spChg>
        </pc:sldLayoutChg>
        <pc:sldLayoutChg chg="modSp">
          <pc:chgData name="Diego Fernández Fernández" userId="d2614e5d-44be-4bc9-8b18-eb7d34c5f3ab" providerId="ADAL" clId="{9292C45E-1433-4A71-8365-899276F110AA}" dt="2023-08-08T09:26:09.834" v="352"/>
          <pc:sldLayoutMkLst>
            <pc:docMk/>
            <pc:sldMasterMk cId="834984003" sldId="2147483684"/>
            <pc:sldLayoutMk cId="2378951238" sldId="2147483695"/>
          </pc:sldLayoutMkLst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2378951238" sldId="2147483695"/>
              <ac:spMk id="2" creationId="{00000000-0000-0000-0000-000000000000}"/>
            </ac:spMkLst>
          </pc:spChg>
          <pc:spChg chg="mod">
            <ac:chgData name="Diego Fernández Fernández" userId="d2614e5d-44be-4bc9-8b18-eb7d34c5f3ab" providerId="ADAL" clId="{9292C45E-1433-4A71-8365-899276F110AA}" dt="2023-08-08T09:26:09.834" v="352"/>
            <ac:spMkLst>
              <pc:docMk/>
              <pc:sldMasterMk cId="834984003" sldId="2147483684"/>
              <pc:sldLayoutMk cId="2378951238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Diego Fernández Fernández" userId="d2614e5d-44be-4bc9-8b18-eb7d34c5f3ab" providerId="ADAL" clId="{020FD84E-78D1-4B5F-B0E3-77343C0FA9DC}"/>
    <pc:docChg chg="modSld">
      <pc:chgData name="Diego Fernández Fernández" userId="d2614e5d-44be-4bc9-8b18-eb7d34c5f3ab" providerId="ADAL" clId="{020FD84E-78D1-4B5F-B0E3-77343C0FA9DC}" dt="2023-08-02T15:58:26.529" v="80" actId="14100"/>
      <pc:docMkLst>
        <pc:docMk/>
      </pc:docMkLst>
      <pc:sldChg chg="addSp modSp mod">
        <pc:chgData name="Diego Fernández Fernández" userId="d2614e5d-44be-4bc9-8b18-eb7d34c5f3ab" providerId="ADAL" clId="{020FD84E-78D1-4B5F-B0E3-77343C0FA9DC}" dt="2023-08-02T15:58:26.529" v="80" actId="14100"/>
        <pc:sldMkLst>
          <pc:docMk/>
          <pc:sldMk cId="434893819" sldId="256"/>
        </pc:sldMkLst>
        <pc:spChg chg="mod">
          <ac:chgData name="Diego Fernández Fernández" userId="d2614e5d-44be-4bc9-8b18-eb7d34c5f3ab" providerId="ADAL" clId="{020FD84E-78D1-4B5F-B0E3-77343C0FA9DC}" dt="2023-08-02T15:56:54.279" v="47" actId="1076"/>
          <ac:spMkLst>
            <pc:docMk/>
            <pc:sldMk cId="434893819" sldId="256"/>
            <ac:spMk id="10" creationId="{DC84011F-DEAB-5150-70BC-D0EF61918ADC}"/>
          </ac:spMkLst>
        </pc:spChg>
        <pc:spChg chg="mod">
          <ac:chgData name="Diego Fernández Fernández" userId="d2614e5d-44be-4bc9-8b18-eb7d34c5f3ab" providerId="ADAL" clId="{020FD84E-78D1-4B5F-B0E3-77343C0FA9DC}" dt="2023-08-02T15:56:52.521" v="46" actId="1076"/>
          <ac:spMkLst>
            <pc:docMk/>
            <pc:sldMk cId="434893819" sldId="256"/>
            <ac:spMk id="14" creationId="{413B6609-B712-4D04-8925-A9B9F39AFEAB}"/>
          </ac:spMkLst>
        </pc:spChg>
        <pc:spChg chg="mod">
          <ac:chgData name="Diego Fernández Fernández" userId="d2614e5d-44be-4bc9-8b18-eb7d34c5f3ab" providerId="ADAL" clId="{020FD84E-78D1-4B5F-B0E3-77343C0FA9DC}" dt="2023-08-02T15:57:30.376" v="61" actId="14100"/>
          <ac:spMkLst>
            <pc:docMk/>
            <pc:sldMk cId="434893819" sldId="256"/>
            <ac:spMk id="16" creationId="{E8E9B456-6B84-3015-56C7-4016326E3181}"/>
          </ac:spMkLst>
        </pc:spChg>
        <pc:spChg chg="mod">
          <ac:chgData name="Diego Fernández Fernández" userId="d2614e5d-44be-4bc9-8b18-eb7d34c5f3ab" providerId="ADAL" clId="{020FD84E-78D1-4B5F-B0E3-77343C0FA9DC}" dt="2023-08-02T15:57:50.608" v="67" actId="1076"/>
          <ac:spMkLst>
            <pc:docMk/>
            <pc:sldMk cId="434893819" sldId="256"/>
            <ac:spMk id="19" creationId="{7EFFCD8B-EAA9-3F62-F19A-800BF8190392}"/>
          </ac:spMkLst>
        </pc:spChg>
        <pc:spChg chg="add mod ord">
          <ac:chgData name="Diego Fernández Fernández" userId="d2614e5d-44be-4bc9-8b18-eb7d34c5f3ab" providerId="ADAL" clId="{020FD84E-78D1-4B5F-B0E3-77343C0FA9DC}" dt="2023-08-02T15:58:26.529" v="80" actId="14100"/>
          <ac:spMkLst>
            <pc:docMk/>
            <pc:sldMk cId="434893819" sldId="256"/>
            <ac:spMk id="20" creationId="{19452F43-8EEE-6AAE-161B-8FBED8EDBBB0}"/>
          </ac:spMkLst>
        </pc:spChg>
        <pc:spChg chg="mod">
          <ac:chgData name="Diego Fernández Fernández" userId="d2614e5d-44be-4bc9-8b18-eb7d34c5f3ab" providerId="ADAL" clId="{020FD84E-78D1-4B5F-B0E3-77343C0FA9DC}" dt="2023-08-02T15:57:55.954" v="69" actId="14100"/>
          <ac:spMkLst>
            <pc:docMk/>
            <pc:sldMk cId="434893819" sldId="256"/>
            <ac:spMk id="22" creationId="{ED62CB4A-34F3-05DA-A966-BDECBEAAA433}"/>
          </ac:spMkLst>
        </pc:spChg>
        <pc:spChg chg="mod">
          <ac:chgData name="Diego Fernández Fernández" userId="d2614e5d-44be-4bc9-8b18-eb7d34c5f3ab" providerId="ADAL" clId="{020FD84E-78D1-4B5F-B0E3-77343C0FA9DC}" dt="2023-08-02T15:58:00.808" v="71" actId="1076"/>
          <ac:spMkLst>
            <pc:docMk/>
            <pc:sldMk cId="434893819" sldId="256"/>
            <ac:spMk id="23" creationId="{B47B9702-C93C-5974-5FCB-B1E7F195618B}"/>
          </ac:spMkLst>
        </pc:spChg>
        <pc:spChg chg="mod">
          <ac:chgData name="Diego Fernández Fernández" userId="d2614e5d-44be-4bc9-8b18-eb7d34c5f3ab" providerId="ADAL" clId="{020FD84E-78D1-4B5F-B0E3-77343C0FA9DC}" dt="2023-08-02T15:57:01.552" v="51" actId="14100"/>
          <ac:spMkLst>
            <pc:docMk/>
            <pc:sldMk cId="434893819" sldId="256"/>
            <ac:spMk id="24" creationId="{23772340-F07C-85B1-10B3-9124AB58B7F4}"/>
          </ac:spMkLst>
        </pc:spChg>
        <pc:spChg chg="mod">
          <ac:chgData name="Diego Fernández Fernández" userId="d2614e5d-44be-4bc9-8b18-eb7d34c5f3ab" providerId="ADAL" clId="{020FD84E-78D1-4B5F-B0E3-77343C0FA9DC}" dt="2023-08-02T15:57:11.418" v="56" actId="1076"/>
          <ac:spMkLst>
            <pc:docMk/>
            <pc:sldMk cId="434893819" sldId="256"/>
            <ac:spMk id="26" creationId="{8102BA49-102A-87B9-396C-D2D44F908700}"/>
          </ac:spMkLst>
        </pc:spChg>
        <pc:picChg chg="mod">
          <ac:chgData name="Diego Fernández Fernández" userId="d2614e5d-44be-4bc9-8b18-eb7d34c5f3ab" providerId="ADAL" clId="{020FD84E-78D1-4B5F-B0E3-77343C0FA9DC}" dt="2023-08-02T15:56:15.306" v="25" actId="14100"/>
          <ac:picMkLst>
            <pc:docMk/>
            <pc:sldMk cId="434893819" sldId="256"/>
            <ac:picMk id="5" creationId="{87ADBA5B-B57A-2CCE-C4C4-FAC5B2A180E6}"/>
          </ac:picMkLst>
        </pc:picChg>
        <pc:cxnChg chg="mod">
          <ac:chgData name="Diego Fernández Fernández" userId="d2614e5d-44be-4bc9-8b18-eb7d34c5f3ab" providerId="ADAL" clId="{020FD84E-78D1-4B5F-B0E3-77343C0FA9DC}" dt="2023-08-02T15:56:55.737" v="48" actId="14100"/>
          <ac:cxnSpMkLst>
            <pc:docMk/>
            <pc:sldMk cId="434893819" sldId="256"/>
            <ac:cxnSpMk id="7" creationId="{C5D2011E-9E20-B5CD-6A8C-C7E798D3DFAE}"/>
          </ac:cxnSpMkLst>
        </pc:cxnChg>
        <pc:cxnChg chg="mod">
          <ac:chgData name="Diego Fernández Fernández" userId="d2614e5d-44be-4bc9-8b18-eb7d34c5f3ab" providerId="ADAL" clId="{020FD84E-78D1-4B5F-B0E3-77343C0FA9DC}" dt="2023-08-02T15:57:20.138" v="58" actId="14100"/>
          <ac:cxnSpMkLst>
            <pc:docMk/>
            <pc:sldMk cId="434893819" sldId="256"/>
            <ac:cxnSpMk id="12" creationId="{CC9BA85F-52F0-F53C-5364-EA343BCD8B19}"/>
          </ac:cxnSpMkLst>
        </pc:cxnChg>
        <pc:cxnChg chg="mod">
          <ac:chgData name="Diego Fernández Fernández" userId="d2614e5d-44be-4bc9-8b18-eb7d34c5f3ab" providerId="ADAL" clId="{020FD84E-78D1-4B5F-B0E3-77343C0FA9DC}" dt="2023-08-02T15:57:39.778" v="63" actId="14100"/>
          <ac:cxnSpMkLst>
            <pc:docMk/>
            <pc:sldMk cId="434893819" sldId="256"/>
            <ac:cxnSpMk id="17" creationId="{FCCF8915-99EA-D5BE-3389-B1C33A24CA16}"/>
          </ac:cxnSpMkLst>
        </pc:cxnChg>
        <pc:cxnChg chg="mod">
          <ac:chgData name="Diego Fernández Fernández" userId="d2614e5d-44be-4bc9-8b18-eb7d34c5f3ab" providerId="ADAL" clId="{020FD84E-78D1-4B5F-B0E3-77343C0FA9DC}" dt="2023-08-02T15:57:13.911" v="57" actId="14100"/>
          <ac:cxnSpMkLst>
            <pc:docMk/>
            <pc:sldMk cId="434893819" sldId="256"/>
            <ac:cxnSpMk id="25" creationId="{6A0543C8-4921-7BDC-BBA3-B9AB6C21F2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78222"/>
            <a:ext cx="842010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781306"/>
            <a:ext cx="742950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2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83297"/>
            <a:ext cx="2135981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83297"/>
            <a:ext cx="6284119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3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94831"/>
            <a:ext cx="8543925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817876"/>
            <a:ext cx="8543925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916484"/>
            <a:ext cx="421005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916484"/>
            <a:ext cx="421005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83299"/>
            <a:ext cx="8543925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764832"/>
            <a:ext cx="4190702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629749"/>
            <a:ext cx="4190702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764832"/>
            <a:ext cx="4211340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629749"/>
            <a:ext cx="4211340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79954"/>
            <a:ext cx="31949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036570"/>
            <a:ext cx="5014913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159794"/>
            <a:ext cx="31949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6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79954"/>
            <a:ext cx="31949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036570"/>
            <a:ext cx="5014913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159794"/>
            <a:ext cx="31949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83299"/>
            <a:ext cx="85439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916484"/>
            <a:ext cx="85439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672698"/>
            <a:ext cx="22288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8D1D-1B69-4EDB-9D90-B9BD63A0ED4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672698"/>
            <a:ext cx="33432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672698"/>
            <a:ext cx="22288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5C04-0FC4-4818-A523-02BA712A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ADBA5B-B57A-2CCE-C4C4-FAC5B2A1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99" y="363698"/>
            <a:ext cx="5282503" cy="68461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452F43-8EEE-6AAE-161B-8FBED8EDBBB0}"/>
              </a:ext>
            </a:extLst>
          </p:cNvPr>
          <p:cNvSpPr/>
          <p:nvPr/>
        </p:nvSpPr>
        <p:spPr>
          <a:xfrm>
            <a:off x="4517014" y="270168"/>
            <a:ext cx="122696" cy="6951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D2011E-9E20-B5CD-6A8C-C7E798D3DFA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77797" y="625355"/>
            <a:ext cx="1289453" cy="1846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4011F-DEAB-5150-70BC-D0EF61918ADC}"/>
              </a:ext>
            </a:extLst>
          </p:cNvPr>
          <p:cNvSpPr txBox="1"/>
          <p:nvPr/>
        </p:nvSpPr>
        <p:spPr>
          <a:xfrm>
            <a:off x="179602" y="440689"/>
            <a:ext cx="3198195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need to export original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9BA85F-52F0-F53C-5364-EA343BCD8B1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377797" y="1056245"/>
            <a:ext cx="1289450" cy="2358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B6609-B712-4D04-8925-A9B9F39AFEAB}"/>
              </a:ext>
            </a:extLst>
          </p:cNvPr>
          <p:cNvSpPr txBox="1"/>
          <p:nvPr/>
        </p:nvSpPr>
        <p:spPr>
          <a:xfrm>
            <a:off x="1729294" y="871579"/>
            <a:ext cx="1648503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Export TXT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E9B456-6B84-3015-56C7-4016326E3181}"/>
              </a:ext>
            </a:extLst>
          </p:cNvPr>
          <p:cNvSpPr/>
          <p:nvPr/>
        </p:nvSpPr>
        <p:spPr>
          <a:xfrm>
            <a:off x="7324362" y="1902936"/>
            <a:ext cx="905238" cy="1752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F8915-99EA-D5BE-3389-B1C33A24CA16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>
            <a:off x="3384322" y="1917560"/>
            <a:ext cx="3940040" cy="730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FFCD8B-EAA9-3F62-F19A-800BF8190392}"/>
              </a:ext>
            </a:extLst>
          </p:cNvPr>
          <p:cNvSpPr txBox="1"/>
          <p:nvPr/>
        </p:nvSpPr>
        <p:spPr>
          <a:xfrm>
            <a:off x="842394" y="1732891"/>
            <a:ext cx="2541928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Specify Time(V) x Well(H)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D62CB4A-34F3-05DA-A966-BDECBEAAA433}"/>
              </a:ext>
            </a:extLst>
          </p:cNvPr>
          <p:cNvSpPr/>
          <p:nvPr/>
        </p:nvSpPr>
        <p:spPr>
          <a:xfrm>
            <a:off x="4489488" y="2124456"/>
            <a:ext cx="272142" cy="4784823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B9702-C93C-5974-5FCB-B1E7F195618B}"/>
              </a:ext>
            </a:extLst>
          </p:cNvPr>
          <p:cNvSpPr txBox="1"/>
          <p:nvPr/>
        </p:nvSpPr>
        <p:spPr>
          <a:xfrm>
            <a:off x="2397321" y="4172764"/>
            <a:ext cx="2038926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Leave any other settings unchecked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772340-F07C-85B1-10B3-9124AB58B7F4}"/>
              </a:ext>
            </a:extLst>
          </p:cNvPr>
          <p:cNvSpPr/>
          <p:nvPr/>
        </p:nvSpPr>
        <p:spPr>
          <a:xfrm>
            <a:off x="5772402" y="1664404"/>
            <a:ext cx="702136" cy="2385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543C8-4921-7BDC-BBA3-B9AB6C21F25E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400317" y="1497061"/>
            <a:ext cx="2372085" cy="2866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02BA49-102A-87B9-396C-D2D44F908700}"/>
              </a:ext>
            </a:extLst>
          </p:cNvPr>
          <p:cNvSpPr txBox="1"/>
          <p:nvPr/>
        </p:nvSpPr>
        <p:spPr>
          <a:xfrm>
            <a:off x="264407" y="1312395"/>
            <a:ext cx="3135910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Specify data type (ratio or raw)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921CB0-0D7F-C206-BFCB-DC2D15C21937}"/>
              </a:ext>
            </a:extLst>
          </p:cNvPr>
          <p:cNvSpPr/>
          <p:nvPr/>
        </p:nvSpPr>
        <p:spPr>
          <a:xfrm>
            <a:off x="6702042" y="1658282"/>
            <a:ext cx="702136" cy="2385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7D26E4-DEEC-0170-B800-78892E153F3F}"/>
              </a:ext>
            </a:extLst>
          </p:cNvPr>
          <p:cNvSpPr txBox="1"/>
          <p:nvPr/>
        </p:nvSpPr>
        <p:spPr>
          <a:xfrm>
            <a:off x="6433679" y="1654334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65EE05-1F4A-4936-670C-80FF6245C72D}"/>
              </a:ext>
            </a:extLst>
          </p:cNvPr>
          <p:cNvSpPr/>
          <p:nvPr/>
        </p:nvSpPr>
        <p:spPr>
          <a:xfrm>
            <a:off x="6088380" y="6977856"/>
            <a:ext cx="1040130" cy="20289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4F8F8-A782-3649-5B0D-B0E13BA58AD4}"/>
              </a:ext>
            </a:extLst>
          </p:cNvPr>
          <p:cNvSpPr txBox="1"/>
          <p:nvPr/>
        </p:nvSpPr>
        <p:spPr>
          <a:xfrm>
            <a:off x="-1" y="2002"/>
            <a:ext cx="9906000" cy="36933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export a valid TXT file, make sure to comply with the </a:t>
            </a:r>
            <a:r>
              <a:rPr lang="en-US"/>
              <a:t>following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Idorsia Pharmaceuticals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Fernández Fernández</dc:creator>
  <cp:lastModifiedBy>Diego Fernández Fernández</cp:lastModifiedBy>
  <cp:revision>1</cp:revision>
  <dcterms:created xsi:type="dcterms:W3CDTF">2023-08-02T12:23:56Z</dcterms:created>
  <dcterms:modified xsi:type="dcterms:W3CDTF">2023-08-08T11:10:53Z</dcterms:modified>
</cp:coreProperties>
</file>