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FD84E-78D1-4B5F-B0E3-77343C0FA9DC}" v="1" dt="2023-08-02T15:55:55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ernández Fernández" userId="d2614e5d-44be-4bc9-8b18-eb7d34c5f3ab" providerId="ADAL" clId="{020FD84E-78D1-4B5F-B0E3-77343C0FA9DC}"/>
    <pc:docChg chg="modSld">
      <pc:chgData name="Diego Fernández Fernández" userId="d2614e5d-44be-4bc9-8b18-eb7d34c5f3ab" providerId="ADAL" clId="{020FD84E-78D1-4B5F-B0E3-77343C0FA9DC}" dt="2023-08-02T15:58:26.529" v="80" actId="14100"/>
      <pc:docMkLst>
        <pc:docMk/>
      </pc:docMkLst>
      <pc:sldChg chg="addSp modSp mod">
        <pc:chgData name="Diego Fernández Fernández" userId="d2614e5d-44be-4bc9-8b18-eb7d34c5f3ab" providerId="ADAL" clId="{020FD84E-78D1-4B5F-B0E3-77343C0FA9DC}" dt="2023-08-02T15:58:26.529" v="80" actId="14100"/>
        <pc:sldMkLst>
          <pc:docMk/>
          <pc:sldMk cId="434893819" sldId="256"/>
        </pc:sldMkLst>
        <pc:spChg chg="mod">
          <ac:chgData name="Diego Fernández Fernández" userId="d2614e5d-44be-4bc9-8b18-eb7d34c5f3ab" providerId="ADAL" clId="{020FD84E-78D1-4B5F-B0E3-77343C0FA9DC}" dt="2023-08-02T15:56:54.279" v="47" actId="1076"/>
          <ac:spMkLst>
            <pc:docMk/>
            <pc:sldMk cId="434893819" sldId="256"/>
            <ac:spMk id="10" creationId="{DC84011F-DEAB-5150-70BC-D0EF61918ADC}"/>
          </ac:spMkLst>
        </pc:spChg>
        <pc:spChg chg="mod">
          <ac:chgData name="Diego Fernández Fernández" userId="d2614e5d-44be-4bc9-8b18-eb7d34c5f3ab" providerId="ADAL" clId="{020FD84E-78D1-4B5F-B0E3-77343C0FA9DC}" dt="2023-08-02T15:56:52.521" v="46" actId="1076"/>
          <ac:spMkLst>
            <pc:docMk/>
            <pc:sldMk cId="434893819" sldId="256"/>
            <ac:spMk id="14" creationId="{413B6609-B712-4D04-8925-A9B9F39AFEAB}"/>
          </ac:spMkLst>
        </pc:spChg>
        <pc:spChg chg="mod">
          <ac:chgData name="Diego Fernández Fernández" userId="d2614e5d-44be-4bc9-8b18-eb7d34c5f3ab" providerId="ADAL" clId="{020FD84E-78D1-4B5F-B0E3-77343C0FA9DC}" dt="2023-08-02T15:57:30.376" v="61" actId="14100"/>
          <ac:spMkLst>
            <pc:docMk/>
            <pc:sldMk cId="434893819" sldId="256"/>
            <ac:spMk id="16" creationId="{E8E9B456-6B84-3015-56C7-4016326E3181}"/>
          </ac:spMkLst>
        </pc:spChg>
        <pc:spChg chg="mod">
          <ac:chgData name="Diego Fernández Fernández" userId="d2614e5d-44be-4bc9-8b18-eb7d34c5f3ab" providerId="ADAL" clId="{020FD84E-78D1-4B5F-B0E3-77343C0FA9DC}" dt="2023-08-02T15:57:50.608" v="67" actId="1076"/>
          <ac:spMkLst>
            <pc:docMk/>
            <pc:sldMk cId="434893819" sldId="256"/>
            <ac:spMk id="19" creationId="{7EFFCD8B-EAA9-3F62-F19A-800BF8190392}"/>
          </ac:spMkLst>
        </pc:spChg>
        <pc:spChg chg="add mod ord">
          <ac:chgData name="Diego Fernández Fernández" userId="d2614e5d-44be-4bc9-8b18-eb7d34c5f3ab" providerId="ADAL" clId="{020FD84E-78D1-4B5F-B0E3-77343C0FA9DC}" dt="2023-08-02T15:58:26.529" v="80" actId="14100"/>
          <ac:spMkLst>
            <pc:docMk/>
            <pc:sldMk cId="434893819" sldId="256"/>
            <ac:spMk id="20" creationId="{19452F43-8EEE-6AAE-161B-8FBED8EDBBB0}"/>
          </ac:spMkLst>
        </pc:spChg>
        <pc:spChg chg="mod">
          <ac:chgData name="Diego Fernández Fernández" userId="d2614e5d-44be-4bc9-8b18-eb7d34c5f3ab" providerId="ADAL" clId="{020FD84E-78D1-4B5F-B0E3-77343C0FA9DC}" dt="2023-08-02T15:57:55.954" v="69" actId="14100"/>
          <ac:spMkLst>
            <pc:docMk/>
            <pc:sldMk cId="434893819" sldId="256"/>
            <ac:spMk id="22" creationId="{ED62CB4A-34F3-05DA-A966-BDECBEAAA433}"/>
          </ac:spMkLst>
        </pc:spChg>
        <pc:spChg chg="mod">
          <ac:chgData name="Diego Fernández Fernández" userId="d2614e5d-44be-4bc9-8b18-eb7d34c5f3ab" providerId="ADAL" clId="{020FD84E-78D1-4B5F-B0E3-77343C0FA9DC}" dt="2023-08-02T15:58:00.808" v="71" actId="1076"/>
          <ac:spMkLst>
            <pc:docMk/>
            <pc:sldMk cId="434893819" sldId="256"/>
            <ac:spMk id="23" creationId="{B47B9702-C93C-5974-5FCB-B1E7F195618B}"/>
          </ac:spMkLst>
        </pc:spChg>
        <pc:spChg chg="mod">
          <ac:chgData name="Diego Fernández Fernández" userId="d2614e5d-44be-4bc9-8b18-eb7d34c5f3ab" providerId="ADAL" clId="{020FD84E-78D1-4B5F-B0E3-77343C0FA9DC}" dt="2023-08-02T15:57:01.552" v="51" actId="14100"/>
          <ac:spMkLst>
            <pc:docMk/>
            <pc:sldMk cId="434893819" sldId="256"/>
            <ac:spMk id="24" creationId="{23772340-F07C-85B1-10B3-9124AB58B7F4}"/>
          </ac:spMkLst>
        </pc:spChg>
        <pc:spChg chg="mod">
          <ac:chgData name="Diego Fernández Fernández" userId="d2614e5d-44be-4bc9-8b18-eb7d34c5f3ab" providerId="ADAL" clId="{020FD84E-78D1-4B5F-B0E3-77343C0FA9DC}" dt="2023-08-02T15:57:11.418" v="56" actId="1076"/>
          <ac:spMkLst>
            <pc:docMk/>
            <pc:sldMk cId="434893819" sldId="256"/>
            <ac:spMk id="26" creationId="{8102BA49-102A-87B9-396C-D2D44F908700}"/>
          </ac:spMkLst>
        </pc:spChg>
        <pc:picChg chg="mod">
          <ac:chgData name="Diego Fernández Fernández" userId="d2614e5d-44be-4bc9-8b18-eb7d34c5f3ab" providerId="ADAL" clId="{020FD84E-78D1-4B5F-B0E3-77343C0FA9DC}" dt="2023-08-02T15:56:15.306" v="25" actId="14100"/>
          <ac:picMkLst>
            <pc:docMk/>
            <pc:sldMk cId="434893819" sldId="256"/>
            <ac:picMk id="5" creationId="{87ADBA5B-B57A-2CCE-C4C4-FAC5B2A180E6}"/>
          </ac:picMkLst>
        </pc:picChg>
        <pc:cxnChg chg="mod">
          <ac:chgData name="Diego Fernández Fernández" userId="d2614e5d-44be-4bc9-8b18-eb7d34c5f3ab" providerId="ADAL" clId="{020FD84E-78D1-4B5F-B0E3-77343C0FA9DC}" dt="2023-08-02T15:56:55.737" v="48" actId="14100"/>
          <ac:cxnSpMkLst>
            <pc:docMk/>
            <pc:sldMk cId="434893819" sldId="256"/>
            <ac:cxnSpMk id="7" creationId="{C5D2011E-9E20-B5CD-6A8C-C7E798D3DFAE}"/>
          </ac:cxnSpMkLst>
        </pc:cxnChg>
        <pc:cxnChg chg="mod">
          <ac:chgData name="Diego Fernández Fernández" userId="d2614e5d-44be-4bc9-8b18-eb7d34c5f3ab" providerId="ADAL" clId="{020FD84E-78D1-4B5F-B0E3-77343C0FA9DC}" dt="2023-08-02T15:57:20.138" v="58" actId="14100"/>
          <ac:cxnSpMkLst>
            <pc:docMk/>
            <pc:sldMk cId="434893819" sldId="256"/>
            <ac:cxnSpMk id="12" creationId="{CC9BA85F-52F0-F53C-5364-EA343BCD8B19}"/>
          </ac:cxnSpMkLst>
        </pc:cxnChg>
        <pc:cxnChg chg="mod">
          <ac:chgData name="Diego Fernández Fernández" userId="d2614e5d-44be-4bc9-8b18-eb7d34c5f3ab" providerId="ADAL" clId="{020FD84E-78D1-4B5F-B0E3-77343C0FA9DC}" dt="2023-08-02T15:57:39.778" v="63" actId="14100"/>
          <ac:cxnSpMkLst>
            <pc:docMk/>
            <pc:sldMk cId="434893819" sldId="256"/>
            <ac:cxnSpMk id="17" creationId="{FCCF8915-99EA-D5BE-3389-B1C33A24CA16}"/>
          </ac:cxnSpMkLst>
        </pc:cxnChg>
        <pc:cxnChg chg="mod">
          <ac:chgData name="Diego Fernández Fernández" userId="d2614e5d-44be-4bc9-8b18-eb7d34c5f3ab" providerId="ADAL" clId="{020FD84E-78D1-4B5F-B0E3-77343C0FA9DC}" dt="2023-08-02T15:57:13.911" v="57" actId="14100"/>
          <ac:cxnSpMkLst>
            <pc:docMk/>
            <pc:sldMk cId="434893819" sldId="256"/>
            <ac:cxnSpMk id="25" creationId="{6A0543C8-4921-7BDC-BBA3-B9AB6C21F2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5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4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7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8D1D-1B69-4EDB-9D90-B9BD63A0ED4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ADBA5B-B57A-2CCE-C4C4-FAC5B2A1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96" y="-1"/>
            <a:ext cx="5282503" cy="68461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452F43-8EEE-6AAE-161B-8FBED8EDBBB0}"/>
              </a:ext>
            </a:extLst>
          </p:cNvPr>
          <p:cNvSpPr/>
          <p:nvPr/>
        </p:nvSpPr>
        <p:spPr>
          <a:xfrm>
            <a:off x="4517014" y="-93528"/>
            <a:ext cx="122696" cy="6951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D2011E-9E20-B5CD-6A8C-C7E798D3DFA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90803" y="354294"/>
            <a:ext cx="1195497" cy="876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4011F-DEAB-5150-70BC-D0EF61918ADC}"/>
              </a:ext>
            </a:extLst>
          </p:cNvPr>
          <p:cNvSpPr txBox="1"/>
          <p:nvPr/>
        </p:nvSpPr>
        <p:spPr>
          <a:xfrm>
            <a:off x="2045158" y="108072"/>
            <a:ext cx="14456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No need to export original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9BA85F-52F0-F53C-5364-EA343BCD8B19}"/>
              </a:ext>
            </a:extLst>
          </p:cNvPr>
          <p:cNvCxnSpPr>
            <a:cxnSpLocks/>
          </p:cNvCxnSpPr>
          <p:nvPr/>
        </p:nvCxnSpPr>
        <p:spPr>
          <a:xfrm flipV="1">
            <a:off x="3490803" y="947510"/>
            <a:ext cx="1132693" cy="1067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B6609-B712-4D04-8925-A9B9F39AFEAB}"/>
              </a:ext>
            </a:extLst>
          </p:cNvPr>
          <p:cNvSpPr txBox="1"/>
          <p:nvPr/>
        </p:nvSpPr>
        <p:spPr>
          <a:xfrm>
            <a:off x="2205979" y="914226"/>
            <a:ext cx="13638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Export TXT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E9B456-6B84-3015-56C7-4016326E3181}"/>
              </a:ext>
            </a:extLst>
          </p:cNvPr>
          <p:cNvSpPr/>
          <p:nvPr/>
        </p:nvSpPr>
        <p:spPr>
          <a:xfrm>
            <a:off x="7324362" y="1539240"/>
            <a:ext cx="905238" cy="1752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CF8915-99EA-D5BE-3389-B1C33A24CA16}"/>
              </a:ext>
            </a:extLst>
          </p:cNvPr>
          <p:cNvCxnSpPr>
            <a:cxnSpLocks/>
          </p:cNvCxnSpPr>
          <p:nvPr/>
        </p:nvCxnSpPr>
        <p:spPr>
          <a:xfrm flipV="1">
            <a:off x="3569875" y="1677163"/>
            <a:ext cx="3754487" cy="56554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FFCD8B-EAA9-3F62-F19A-800BF8190392}"/>
              </a:ext>
            </a:extLst>
          </p:cNvPr>
          <p:cNvSpPr txBox="1"/>
          <p:nvPr/>
        </p:nvSpPr>
        <p:spPr>
          <a:xfrm>
            <a:off x="1637430" y="2096518"/>
            <a:ext cx="20389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Specify Time(V) x Well(H)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D62CB4A-34F3-05DA-A966-BDECBEAAA433}"/>
              </a:ext>
            </a:extLst>
          </p:cNvPr>
          <p:cNvSpPr/>
          <p:nvPr/>
        </p:nvSpPr>
        <p:spPr>
          <a:xfrm>
            <a:off x="4367568" y="2456516"/>
            <a:ext cx="255927" cy="4047190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B9702-C93C-5974-5FCB-B1E7F195618B}"/>
              </a:ext>
            </a:extLst>
          </p:cNvPr>
          <p:cNvSpPr txBox="1"/>
          <p:nvPr/>
        </p:nvSpPr>
        <p:spPr>
          <a:xfrm>
            <a:off x="2513580" y="4122846"/>
            <a:ext cx="20389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Leave any other settings unchecked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772340-F07C-85B1-10B3-9124AB58B7F4}"/>
              </a:ext>
            </a:extLst>
          </p:cNvPr>
          <p:cNvSpPr/>
          <p:nvPr/>
        </p:nvSpPr>
        <p:spPr>
          <a:xfrm>
            <a:off x="5772402" y="1300708"/>
            <a:ext cx="702136" cy="2385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543C8-4921-7BDC-BBA3-B9AB6C21F25E}"/>
              </a:ext>
            </a:extLst>
          </p:cNvPr>
          <p:cNvCxnSpPr>
            <a:cxnSpLocks/>
          </p:cNvCxnSpPr>
          <p:nvPr/>
        </p:nvCxnSpPr>
        <p:spPr>
          <a:xfrm flipV="1">
            <a:off x="3533043" y="1419974"/>
            <a:ext cx="2239359" cy="24317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02BA49-102A-87B9-396C-D2D44F908700}"/>
              </a:ext>
            </a:extLst>
          </p:cNvPr>
          <p:cNvSpPr txBox="1"/>
          <p:nvPr/>
        </p:nvSpPr>
        <p:spPr>
          <a:xfrm>
            <a:off x="2378425" y="1402279"/>
            <a:ext cx="12979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Specify Ratio Data</a:t>
            </a:r>
          </a:p>
        </p:txBody>
      </p:sp>
    </p:spTree>
    <p:extLst>
      <p:ext uri="{BB962C8B-B14F-4D97-AF65-F5344CB8AC3E}">
        <p14:creationId xmlns:p14="http://schemas.microsoft.com/office/powerpoint/2010/main" val="43489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27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Idorsia Pharmaceuticals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Fernández Fernández</dc:creator>
  <cp:lastModifiedBy>Diego Fernández Fernández</cp:lastModifiedBy>
  <cp:revision>1</cp:revision>
  <dcterms:created xsi:type="dcterms:W3CDTF">2023-08-02T12:23:56Z</dcterms:created>
  <dcterms:modified xsi:type="dcterms:W3CDTF">2023-08-02T15:58:26Z</dcterms:modified>
</cp:coreProperties>
</file>