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75" r:id="rId7"/>
    <p:sldId id="266" r:id="rId8"/>
    <p:sldId id="267" r:id="rId9"/>
    <p:sldId id="272" r:id="rId10"/>
    <p:sldId id="271" r:id="rId11"/>
    <p:sldId id="270" r:id="rId12"/>
    <p:sldId id="269" r:id="rId13"/>
    <p:sldId id="268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6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036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4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851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54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185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44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89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969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491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5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F76880A-9230-436E-BAB9-A41DC35E2A36}" type="datetimeFigureOut">
              <a:rPr lang="tr-TR" smtClean="0"/>
              <a:t>5.01.2024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07A6AB-1DAE-4550-B044-D2B30876EDBC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8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16DED6-17F1-A307-4231-A7CAB8B84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image processing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BE2387C-F9E1-E4AB-B925-967624848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Metin Akif Zehir - 21290608</a:t>
            </a:r>
          </a:p>
          <a:p>
            <a:r>
              <a:rPr lang="tr-TR" dirty="0"/>
              <a:t>Bilal Emre Durmuş - 22290753</a:t>
            </a:r>
          </a:p>
        </p:txBody>
      </p:sp>
    </p:spTree>
    <p:extLst>
      <p:ext uri="{BB962C8B-B14F-4D97-AF65-F5344CB8AC3E}">
        <p14:creationId xmlns:p14="http://schemas.microsoft.com/office/powerpoint/2010/main" val="398200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adam, insan, ekran görüntüsü, insan yüzü içeren bir resim&#10;&#10;Açıklama otomatik olarak oluşturuldu">
            <a:extLst>
              <a:ext uri="{FF2B5EF4-FFF2-40B4-BE49-F238E27FC236}">
                <a16:creationId xmlns:a16="http://schemas.microsoft.com/office/drawing/2014/main" id="{59CB6E00-E445-FF20-9072-BA72283C5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12" y="1943924"/>
            <a:ext cx="6942813" cy="4022725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02372733-408C-D869-BAF9-DFB02D56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Minimum filter</a:t>
            </a:r>
          </a:p>
        </p:txBody>
      </p:sp>
    </p:spTree>
    <p:extLst>
      <p:ext uri="{BB962C8B-B14F-4D97-AF65-F5344CB8AC3E}">
        <p14:creationId xmlns:p14="http://schemas.microsoft.com/office/powerpoint/2010/main" val="865617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adam, insan, ekran görüntüsü, insan yüzü içeren bir resim&#10;&#10;Açıklama otomatik olarak oluşturuldu">
            <a:extLst>
              <a:ext uri="{FF2B5EF4-FFF2-40B4-BE49-F238E27FC236}">
                <a16:creationId xmlns:a16="http://schemas.microsoft.com/office/drawing/2014/main" id="{39D25EAB-921E-2AAA-4110-7C86C1C2B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12" y="1943924"/>
            <a:ext cx="6942813" cy="4022725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E9E686FF-0D3B-AF88-854D-F059F72C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Average filter</a:t>
            </a:r>
          </a:p>
        </p:txBody>
      </p:sp>
    </p:spTree>
    <p:extLst>
      <p:ext uri="{BB962C8B-B14F-4D97-AF65-F5344CB8AC3E}">
        <p14:creationId xmlns:p14="http://schemas.microsoft.com/office/powerpoint/2010/main" val="936261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insan yüzü, ekran görüntüsü, adam, insan içeren bir resim&#10;&#10;Açıklama otomatik olarak oluşturuldu">
            <a:extLst>
              <a:ext uri="{FF2B5EF4-FFF2-40B4-BE49-F238E27FC236}">
                <a16:creationId xmlns:a16="http://schemas.microsoft.com/office/drawing/2014/main" id="{76044AD8-B08E-8B2A-F922-1E3EEDDC3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12" y="1943924"/>
            <a:ext cx="6942813" cy="4022725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8569C004-4C24-D21B-9551-F2C47540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640837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294FC50-5AA8-CC50-B996-9A7862D655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12" y="1943924"/>
            <a:ext cx="6942813" cy="4022725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E23E88DC-B425-3D46-59F5-756E6B33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Info box after saving image</a:t>
            </a:r>
          </a:p>
        </p:txBody>
      </p:sp>
    </p:spTree>
    <p:extLst>
      <p:ext uri="{BB962C8B-B14F-4D97-AF65-F5344CB8AC3E}">
        <p14:creationId xmlns:p14="http://schemas.microsoft.com/office/powerpoint/2010/main" val="1990728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insan yüzü, adam, insan, kişi, şahıs içeren bir resim&#10;&#10;Açıklama otomatik olarak oluşturuldu">
            <a:extLst>
              <a:ext uri="{FF2B5EF4-FFF2-40B4-BE49-F238E27FC236}">
                <a16:creationId xmlns:a16="http://schemas.microsoft.com/office/drawing/2014/main" id="{A75BDD59-39AF-8723-0CC5-36EF1D65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61" y="1943924"/>
            <a:ext cx="5681515" cy="3833548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2EEEFC3B-E0D5-9C36-3427-0BD86C6C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Saved as jpg file</a:t>
            </a:r>
          </a:p>
        </p:txBody>
      </p:sp>
    </p:spTree>
    <p:extLst>
      <p:ext uri="{BB962C8B-B14F-4D97-AF65-F5344CB8AC3E}">
        <p14:creationId xmlns:p14="http://schemas.microsoft.com/office/powerpoint/2010/main" val="105839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ED2918-DD1C-685E-CF47-D21BB7AC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Select an image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665B07-217F-C13D-61BF-389FC4FC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GB" dirty="0"/>
              <a:t>Our program is able to ask user to select image when user clicks the Select File button.</a:t>
            </a:r>
          </a:p>
          <a:p>
            <a:r>
              <a:rPr lang="en-GB" dirty="0"/>
              <a:t>After the selection, program automatically shows the image on the screen.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0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İçerik Yer Tutucusu 8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1F539FBA-AC23-6F93-D06D-96B345B1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48" y="861745"/>
            <a:ext cx="8848142" cy="5126689"/>
          </a:xfrm>
        </p:spPr>
      </p:pic>
    </p:spTree>
    <p:extLst>
      <p:ext uri="{BB962C8B-B14F-4D97-AF65-F5344CB8AC3E}">
        <p14:creationId xmlns:p14="http://schemas.microsoft.com/office/powerpoint/2010/main" val="894333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AAB60C9D-B73A-439B-B70B-90AC88806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724" y="859994"/>
            <a:ext cx="8854189" cy="5130192"/>
          </a:xfrm>
        </p:spPr>
      </p:pic>
    </p:spTree>
    <p:extLst>
      <p:ext uri="{BB962C8B-B14F-4D97-AF65-F5344CB8AC3E}">
        <p14:creationId xmlns:p14="http://schemas.microsoft.com/office/powerpoint/2010/main" val="57313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adam, insan, ekran görüntüsü, insan yüzü içeren bir resim&#10;&#10;Açıklama otomatik olarak oluşturuldu">
            <a:extLst>
              <a:ext uri="{FF2B5EF4-FFF2-40B4-BE49-F238E27FC236}">
                <a16:creationId xmlns:a16="http://schemas.microsoft.com/office/drawing/2014/main" id="{EBF5B372-CBC1-E3E8-E86C-7B4B8EF13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38" y="863247"/>
            <a:ext cx="8842961" cy="5123686"/>
          </a:xfrm>
        </p:spPr>
      </p:pic>
    </p:spTree>
    <p:extLst>
      <p:ext uri="{BB962C8B-B14F-4D97-AF65-F5344CB8AC3E}">
        <p14:creationId xmlns:p14="http://schemas.microsoft.com/office/powerpoint/2010/main" val="359680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ED2918-DD1C-685E-CF47-D21BB7AC5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Applying filter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665B07-217F-C13D-61BF-389FC4FC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/>
          </a:bodyPr>
          <a:lstStyle/>
          <a:p>
            <a:r>
              <a:rPr lang="en-GB" dirty="0"/>
              <a:t>Our program is able to six different filter on the original image:</a:t>
            </a:r>
          </a:p>
          <a:p>
            <a:pPr lvl="1"/>
            <a:r>
              <a:rPr lang="en-GB" dirty="0"/>
              <a:t>Sharpening</a:t>
            </a:r>
          </a:p>
          <a:p>
            <a:pPr lvl="1"/>
            <a:r>
              <a:rPr lang="en-GB" dirty="0"/>
              <a:t>Histogram Equalization</a:t>
            </a:r>
          </a:p>
          <a:p>
            <a:pPr lvl="1"/>
            <a:r>
              <a:rPr lang="en-GB" dirty="0"/>
              <a:t>Minimum Filter</a:t>
            </a:r>
          </a:p>
          <a:p>
            <a:pPr lvl="1"/>
            <a:r>
              <a:rPr lang="en-GB" dirty="0"/>
              <a:t>Maximum Filter</a:t>
            </a:r>
          </a:p>
          <a:p>
            <a:pPr lvl="1"/>
            <a:r>
              <a:rPr lang="en-GB" dirty="0"/>
              <a:t>Average Filter</a:t>
            </a:r>
          </a:p>
          <a:p>
            <a:pPr lvl="1"/>
            <a:r>
              <a:rPr lang="en-GB" dirty="0"/>
              <a:t>Negative of the image</a:t>
            </a:r>
          </a:p>
          <a:p>
            <a:pPr marL="128016" lvl="1" indent="0">
              <a:buNone/>
            </a:pPr>
            <a:r>
              <a:rPr lang="en-GB" dirty="0"/>
              <a:t>There is a slider for min, max and average filter`s size.</a:t>
            </a:r>
          </a:p>
          <a:p>
            <a:pPr marL="128016" lvl="1" indent="0">
              <a:buNone/>
            </a:pPr>
            <a:endParaRPr lang="en-GB" dirty="0"/>
          </a:p>
          <a:p>
            <a:pPr marL="128016" lvl="1" indent="0">
              <a:buNone/>
            </a:pPr>
            <a:r>
              <a:rPr lang="en-GB" dirty="0"/>
              <a:t>Also, user can save the modified image as jpg file.</a:t>
            </a:r>
          </a:p>
        </p:txBody>
      </p:sp>
    </p:spTree>
    <p:extLst>
      <p:ext uri="{BB962C8B-B14F-4D97-AF65-F5344CB8AC3E}">
        <p14:creationId xmlns:p14="http://schemas.microsoft.com/office/powerpoint/2010/main" val="1502886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adam, insan, metin, insan yüzü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7C896649-D118-DD69-C321-6D64D02C5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142" y="1943924"/>
            <a:ext cx="6952680" cy="4028442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0CA3CB7F-1311-C9EE-8F4B-98B5878E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sharpening</a:t>
            </a:r>
          </a:p>
        </p:txBody>
      </p:sp>
    </p:spTree>
    <p:extLst>
      <p:ext uri="{BB962C8B-B14F-4D97-AF65-F5344CB8AC3E}">
        <p14:creationId xmlns:p14="http://schemas.microsoft.com/office/powerpoint/2010/main" val="1726846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insan yüzü, adam, ins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8F69508-9B31-98D8-2E13-4B72D0420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12" y="1943924"/>
            <a:ext cx="6942813" cy="4022725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8590B88E-E22F-091A-743C-B1B80D8C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Histogram equalization</a:t>
            </a:r>
          </a:p>
        </p:txBody>
      </p:sp>
    </p:spTree>
    <p:extLst>
      <p:ext uri="{BB962C8B-B14F-4D97-AF65-F5344CB8AC3E}">
        <p14:creationId xmlns:p14="http://schemas.microsoft.com/office/powerpoint/2010/main" val="1088737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İçerik Yer Tutucusu 5" descr="metin, adam, insan, ekran görüntüsü, insan yüzü içeren bir resim&#10;&#10;Açıklama otomatik olarak oluşturuldu">
            <a:extLst>
              <a:ext uri="{FF2B5EF4-FFF2-40B4-BE49-F238E27FC236}">
                <a16:creationId xmlns:a16="http://schemas.microsoft.com/office/drawing/2014/main" id="{27BE2857-7999-F6EA-3A9A-915229C8A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412" y="1943924"/>
            <a:ext cx="6942813" cy="4022725"/>
          </a:xfrm>
        </p:spPr>
      </p:pic>
      <p:sp>
        <p:nvSpPr>
          <p:cNvPr id="7" name="Başlık 1">
            <a:extLst>
              <a:ext uri="{FF2B5EF4-FFF2-40B4-BE49-F238E27FC236}">
                <a16:creationId xmlns:a16="http://schemas.microsoft.com/office/drawing/2014/main" id="{83B3D035-6D90-36FB-191F-E2466E1D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7683" y="736916"/>
            <a:ext cx="8018272" cy="1499616"/>
          </a:xfrm>
        </p:spPr>
        <p:txBody>
          <a:bodyPr>
            <a:normAutofit/>
          </a:bodyPr>
          <a:lstStyle/>
          <a:p>
            <a:r>
              <a:rPr lang="en-US" dirty="0"/>
              <a:t>Maximum filter</a:t>
            </a:r>
          </a:p>
        </p:txBody>
      </p:sp>
    </p:spTree>
    <p:extLst>
      <p:ext uri="{BB962C8B-B14F-4D97-AF65-F5344CB8AC3E}">
        <p14:creationId xmlns:p14="http://schemas.microsoft.com/office/powerpoint/2010/main" val="3298786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ntegral">
  <a:themeElements>
    <a:clrScheme name="İ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İ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İ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</TotalTime>
  <Words>121</Words>
  <Application>Microsoft Office PowerPoint</Application>
  <PresentationFormat>Geniş ekran</PresentationFormat>
  <Paragraphs>25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Tw Cen MT</vt:lpstr>
      <vt:lpstr>Tw Cen MT Condensed</vt:lpstr>
      <vt:lpstr>Wingdings 3</vt:lpstr>
      <vt:lpstr>İntegral</vt:lpstr>
      <vt:lpstr>Digital image processing</vt:lpstr>
      <vt:lpstr>Select an image</vt:lpstr>
      <vt:lpstr>PowerPoint Sunusu</vt:lpstr>
      <vt:lpstr>PowerPoint Sunusu</vt:lpstr>
      <vt:lpstr>PowerPoint Sunusu</vt:lpstr>
      <vt:lpstr>Applying filter</vt:lpstr>
      <vt:lpstr>sharpening</vt:lpstr>
      <vt:lpstr>Histogram equalization</vt:lpstr>
      <vt:lpstr>Maximum filter</vt:lpstr>
      <vt:lpstr>Minimum filter</vt:lpstr>
      <vt:lpstr>Average filter</vt:lpstr>
      <vt:lpstr>negative</vt:lpstr>
      <vt:lpstr>Info box after saving image</vt:lpstr>
      <vt:lpstr>Saved as jpg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Machıne learnıng algorıthm for employee selectıon</dc:title>
  <dc:creator>Metin Akif Zehir</dc:creator>
  <cp:lastModifiedBy>Metin Akif Zehir</cp:lastModifiedBy>
  <cp:revision>3</cp:revision>
  <dcterms:created xsi:type="dcterms:W3CDTF">2024-01-05T13:16:21Z</dcterms:created>
  <dcterms:modified xsi:type="dcterms:W3CDTF">2024-01-05T15:33:23Z</dcterms:modified>
</cp:coreProperties>
</file>