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03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4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851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4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18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44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89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969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491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5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8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16DED6-17F1-A307-4231-A7CAB8B84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algorithm for employee selection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E2387C-F9E1-E4AB-B925-967624848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Metin Akif Zehir - 21290608</a:t>
            </a:r>
          </a:p>
          <a:p>
            <a:r>
              <a:rPr lang="tr-TR" dirty="0"/>
              <a:t>Bilal Emre Durmuş - 22290753</a:t>
            </a:r>
          </a:p>
        </p:txBody>
      </p:sp>
    </p:spTree>
    <p:extLst>
      <p:ext uri="{BB962C8B-B14F-4D97-AF65-F5344CB8AC3E}">
        <p14:creationId xmlns:p14="http://schemas.microsoft.com/office/powerpoint/2010/main" val="39820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ED2918-DD1C-685E-CF47-D21BB7AC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665B07-217F-C13D-61BF-389FC4FC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GB" dirty="0"/>
              <a:t>When</a:t>
            </a:r>
            <a:r>
              <a:rPr lang="tr-TR" dirty="0"/>
              <a:t> </a:t>
            </a:r>
            <a:r>
              <a:rPr lang="en-US" dirty="0"/>
              <a:t>we</a:t>
            </a:r>
            <a:r>
              <a:rPr lang="tr-TR" dirty="0"/>
              <a:t> </a:t>
            </a:r>
            <a:r>
              <a:rPr lang="en-US" dirty="0"/>
              <a:t>chose the dataset, we used some filters for data preprocessing.</a:t>
            </a:r>
          </a:p>
          <a:p>
            <a:r>
              <a:rPr lang="en-US" dirty="0"/>
              <a:t>We use SMOTE filter for more balanced dataset.</a:t>
            </a:r>
          </a:p>
          <a:p>
            <a:r>
              <a:rPr lang="en-US" dirty="0"/>
              <a:t>After applying SMOTE filter, we obtain 1453 artificial instances which have target values are equal to 1.</a:t>
            </a:r>
          </a:p>
          <a:p>
            <a:r>
              <a:rPr lang="en-US" dirty="0"/>
              <a:t>Finally, we have balanced dataset.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0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B5DD60A9-A69C-69D2-4C5B-23D9971B0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92" y="851153"/>
            <a:ext cx="6841254" cy="5147874"/>
          </a:xfrm>
        </p:spPr>
      </p:pic>
    </p:spTree>
    <p:extLst>
      <p:ext uri="{BB962C8B-B14F-4D97-AF65-F5344CB8AC3E}">
        <p14:creationId xmlns:p14="http://schemas.microsoft.com/office/powerpoint/2010/main" val="894333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62B5E436-2696-DD4D-9E00-064A8FF73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31" y="863794"/>
            <a:ext cx="6791976" cy="5122591"/>
          </a:xfrm>
        </p:spPr>
      </p:pic>
    </p:spTree>
    <p:extLst>
      <p:ext uri="{BB962C8B-B14F-4D97-AF65-F5344CB8AC3E}">
        <p14:creationId xmlns:p14="http://schemas.microsoft.com/office/powerpoint/2010/main" val="57313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0063D4-14CD-3424-8C6D-9A88092B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</a:t>
            </a:r>
            <a:r>
              <a:rPr lang="tr-TR" dirty="0"/>
              <a:t> </a:t>
            </a:r>
            <a:r>
              <a:rPr lang="en-US" dirty="0"/>
              <a:t>dataset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285127-CC2E-4451-6A68-5A01BF5D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SMOTE filter, we split the instances for training, validation and testing.</a:t>
            </a:r>
          </a:p>
          <a:p>
            <a:r>
              <a:rPr lang="en-US" dirty="0"/>
              <a:t>For training</a:t>
            </a:r>
            <a:r>
              <a:rPr lang="tr-TR" dirty="0"/>
              <a:t> </a:t>
            </a:r>
            <a:r>
              <a:rPr lang="en-US" dirty="0"/>
              <a:t>&gt; 60% of the instances</a:t>
            </a:r>
          </a:p>
          <a:p>
            <a:r>
              <a:rPr lang="en-US" dirty="0"/>
              <a:t>For validation &gt; 20% of the instances</a:t>
            </a:r>
          </a:p>
          <a:p>
            <a:r>
              <a:rPr lang="en-US" dirty="0"/>
              <a:t>For testing &gt; 20% of the instances</a:t>
            </a:r>
          </a:p>
        </p:txBody>
      </p:sp>
    </p:spTree>
    <p:extLst>
      <p:ext uri="{BB962C8B-B14F-4D97-AF65-F5344CB8AC3E}">
        <p14:creationId xmlns:p14="http://schemas.microsoft.com/office/powerpoint/2010/main" val="181674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F975FF-5A26-6798-3D29-EE406263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CLASIFICATION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579CE2-E1A7-C2D5-D7CD-A2184884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chose </a:t>
            </a:r>
            <a:r>
              <a:rPr lang="en-GB" dirty="0" err="1"/>
              <a:t>kNN</a:t>
            </a:r>
            <a:r>
              <a:rPr lang="en-GB" dirty="0"/>
              <a:t> (</a:t>
            </a:r>
            <a:r>
              <a:rPr lang="en-GB" dirty="0" err="1"/>
              <a:t>IBk</a:t>
            </a:r>
            <a:r>
              <a:rPr lang="en-GB" dirty="0"/>
              <a:t>) classification method.</a:t>
            </a:r>
          </a:p>
          <a:p>
            <a:r>
              <a:rPr lang="en-GB" b="1" dirty="0"/>
              <a:t>Validation Step</a:t>
            </a:r>
          </a:p>
          <a:p>
            <a:r>
              <a:rPr lang="en-GB" dirty="0"/>
              <a:t>We used training set and validation set.</a:t>
            </a:r>
          </a:p>
          <a:p>
            <a:r>
              <a:rPr lang="en-GB" dirty="0"/>
              <a:t>We chose 1 for k`s value.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8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İçerik Yer Tutucusu 3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3C2B6803-A8BE-CCAF-CCA2-F85C0413F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25" y="1093749"/>
            <a:ext cx="7699787" cy="4662682"/>
          </a:xfrm>
        </p:spPr>
      </p:pic>
    </p:spTree>
    <p:extLst>
      <p:ext uri="{BB962C8B-B14F-4D97-AF65-F5344CB8AC3E}">
        <p14:creationId xmlns:p14="http://schemas.microsoft.com/office/powerpoint/2010/main" val="3332834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B9B2E0-8118-915D-7C68-259D98F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CLASIFICATION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8420B0-7095-6E9F-A8A7-1DE1438B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Testing Step</a:t>
            </a:r>
          </a:p>
          <a:p>
            <a:r>
              <a:rPr lang="en-GB" dirty="0"/>
              <a:t>We used training set + validation set as a training set.</a:t>
            </a:r>
          </a:p>
          <a:p>
            <a:r>
              <a:rPr lang="en-GB" dirty="0"/>
              <a:t>We also used the test set.</a:t>
            </a:r>
          </a:p>
          <a:p>
            <a:r>
              <a:rPr lang="en-GB" dirty="0"/>
              <a:t>We chose 1 for k`s value.</a:t>
            </a:r>
            <a:endParaRPr lang="en-US" dirty="0"/>
          </a:p>
          <a:p>
            <a:r>
              <a:rPr lang="en-US" dirty="0"/>
              <a:t>Then we apply </a:t>
            </a:r>
            <a:r>
              <a:rPr lang="en-US" dirty="0" err="1"/>
              <a:t>kNN</a:t>
            </a:r>
            <a:r>
              <a:rPr lang="en-US" dirty="0"/>
              <a:t>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72589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İçerik Yer Tutucusu 5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CD60662E-AA5C-71EC-19AC-B5E3519B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59" y="1212847"/>
            <a:ext cx="8744319" cy="4424486"/>
          </a:xfrm>
        </p:spPr>
      </p:pic>
    </p:spTree>
    <p:extLst>
      <p:ext uri="{BB962C8B-B14F-4D97-AF65-F5344CB8AC3E}">
        <p14:creationId xmlns:p14="http://schemas.microsoft.com/office/powerpoint/2010/main" val="434019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ntegral">
  <a:themeElements>
    <a:clrScheme name="İ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İ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İ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99</TotalTime>
  <Words>174</Words>
  <Application>Microsoft Office PowerPoint</Application>
  <PresentationFormat>Geniş ekran</PresentationFormat>
  <Paragraphs>24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İntegral</vt:lpstr>
      <vt:lpstr>Machine learning algorithm for employee selection</vt:lpstr>
      <vt:lpstr>Preprocessing</vt:lpstr>
      <vt:lpstr>PowerPoint Sunusu</vt:lpstr>
      <vt:lpstr>PowerPoint Sunusu</vt:lpstr>
      <vt:lpstr>Splitting the dataset</vt:lpstr>
      <vt:lpstr>CLASIFICATION</vt:lpstr>
      <vt:lpstr>PowerPoint Sunusu</vt:lpstr>
      <vt:lpstr>CLASIFICATION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Machıne learnıng algorıthm for employee selectıon</dc:title>
  <dc:creator>Metin Akif Zehir</dc:creator>
  <cp:lastModifiedBy>Metin Akif Zehir</cp:lastModifiedBy>
  <cp:revision>2</cp:revision>
  <dcterms:created xsi:type="dcterms:W3CDTF">2024-01-05T13:16:21Z</dcterms:created>
  <dcterms:modified xsi:type="dcterms:W3CDTF">2024-01-05T14:57:11Z</dcterms:modified>
</cp:coreProperties>
</file>