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433F-F37A-48AA-CAF0-15DD34A9A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8EE10-4069-00E0-BA17-10E989D4B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A49C-EF76-5BFE-0779-F086F47E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11BF2-EDAB-C2ED-F94F-7215125E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D484-CA9E-815C-860C-C5E0D220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21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7EE-8F2D-2916-69BD-28E8D3EB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22D3E-1CD3-9E74-72E0-D3B74EA79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AFAE-1B7B-1C71-5A7D-5677BC1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B5654-E526-2BEB-93F5-AA2DBC55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A6A5-21F6-B879-C0E0-88ECAA45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44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F5E0A-E819-6ABA-9655-1C98F1418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8F863-D3C7-4C5F-0EF8-93C02DD39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76B9-479A-1FB8-510F-67E3EB4C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239EE-1E5C-FBEA-65AF-CEC8B152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8B78-2068-C95B-39CA-9058AE59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88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5A8-F8DC-3509-748F-A7101D8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A312-BD23-B5AA-1A68-07871743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9F37-46BF-C217-A57F-964F79A7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E957-B905-A91D-5D52-35BF7B1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6518-B4C5-18EF-FCB7-C2B36224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6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5BAA-5390-FAF5-A822-F1E4C51B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10DB-98D5-7DA2-D3B0-41C503FD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2BF36-5E1C-383A-B0AD-6E69E913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5215-30A3-4649-C713-AF5735BA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F92F7-C056-33CD-A055-2E049175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9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42BA-B978-41D2-02D7-9E435E98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D846-C348-9FDE-C3D4-3D2915970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66AA9-7356-6BB9-5BA3-AA68E5158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1F07E-32EA-91A3-C69B-A198B70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FC36E-0F23-73F1-E9AC-345969D9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B50A1-A8F0-6A3A-2026-7775EAF1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886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3974-139A-60B9-3A29-0DA4093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BD5B8-1916-2AB2-F985-1C8D20AD1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2277-3C1A-5F66-DAC1-997D25A2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34E33-75F3-4C12-F66F-CF674F38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B94825-0833-F921-CE28-7C35ADFEF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14DFB-4358-FB8C-2B7A-DFCF4CFC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D46EF-6517-2A57-D8D6-F68F863E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7866-251A-E020-3AE0-66F38EF4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4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3498-EE9F-91D8-1940-09B36337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D50E1-2BAB-38FC-8FB3-B82657EB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A941B-C4CB-7AC4-5F08-E8B0713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7534-D71C-193A-B399-3BA7BCB5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03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F671F-3B22-0B80-A453-CF24E3C4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5A7AB-9F07-E7D0-58E7-1A5DC350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F4C63-6CFD-2D3F-25C0-3BCF43B6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8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74A9-E0FC-254B-B561-DFE402D02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E3C1-76F5-5EBE-B013-B1FD1642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7E22E-6404-51CC-A83B-3D8AE7AA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C3A5-932E-1100-833A-2F8FCD23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B447-4008-904F-77B5-B6D90724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E5C-8BB7-4CEE-4F6D-FE622DA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9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B34D-03F7-FC8D-F2AD-5D7C197E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1120A9-A183-660B-FB56-87C643B4B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023A9-DAA7-FFC1-BAB0-851A021D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E3D6-7CE3-B4D7-12AD-A6C3B20F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C104-649A-9A70-E855-8AD0EDD4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BB38-9B6C-E19B-718F-FC46B18B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69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678A4-930F-65D5-412C-D6BF45D2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FCA0-930B-7E66-313F-847F5AA53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47E9D-47BA-97FB-BFEB-E1B1FAD5C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F2E44-790E-4DAB-97D5-6EB6005EFC52}" type="datetimeFigureOut">
              <a:rPr lang="tr-TR" smtClean="0"/>
              <a:t>31.05.2025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2735-D7A3-ECCE-28E9-843EBE1D1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75E9-BD1D-1BB6-3105-6B26C0DE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EEECA-6FBE-4C54-9F1D-C304DA3CB2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1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C16705-3A71-637B-AABD-9AC43D34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5"/>
            <a:ext cx="12192000" cy="68505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FC3FA8-8019-0627-0C81-1AD35F472E05}"/>
              </a:ext>
            </a:extLst>
          </p:cNvPr>
          <p:cNvSpPr/>
          <p:nvPr/>
        </p:nvSpPr>
        <p:spPr>
          <a:xfrm>
            <a:off x="706582" y="5309755"/>
            <a:ext cx="1704109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119883-AC83-3E82-F75C-390B7D8ACEBF}"/>
              </a:ext>
            </a:extLst>
          </p:cNvPr>
          <p:cNvSpPr/>
          <p:nvPr/>
        </p:nvSpPr>
        <p:spPr>
          <a:xfrm>
            <a:off x="477982" y="5403273"/>
            <a:ext cx="4998027" cy="12676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75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3930-6D33-0E76-D7E9-3442D3DC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6B1F-CEE2-02FD-8135-9D5EFD1A5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C4AEB-D12B-C14A-8A2C-79E3D08A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"/>
            <a:ext cx="12192000" cy="6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2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8AE8-3757-37FD-5985-677D7659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55C1-95A8-7ABE-7783-B2FAAC560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8D01F-8F62-25EE-B760-EB1BDA5E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5"/>
            <a:ext cx="12192000" cy="67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FB74C-B210-9A47-A817-A0E4F2DC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2"/>
            <a:ext cx="12192000" cy="684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EDB63D-770C-A51C-FEDF-CD2B9279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3" y="0"/>
            <a:ext cx="1215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DB80-C1A5-0FBD-294D-356DA3E0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38AF-B550-F2FC-613E-2A55AC28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7F02E-E59E-819A-557D-AEB7AC4C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3"/>
            <a:ext cx="12192000" cy="68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5E5A-ACC2-2F39-CBEE-91121568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1201-3C0A-1C9C-1CE6-4232FDF9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BA10A-2F01-2DC7-7A02-D846F5FB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2"/>
            <a:ext cx="12192000" cy="684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2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7084-6AF1-285C-3923-0931FF2D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9740-E0A2-AA4D-2C5D-7F516F419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D5F0-CEBF-B037-3C7D-6212F9F1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96"/>
            <a:ext cx="12192000" cy="682242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AA21D4-D2EE-1E73-177F-F8DBB7B8932F}"/>
              </a:ext>
            </a:extLst>
          </p:cNvPr>
          <p:cNvSpPr txBox="1">
            <a:spLocks/>
          </p:cNvSpPr>
          <p:nvPr/>
        </p:nvSpPr>
        <p:spPr>
          <a:xfrm>
            <a:off x="8002736" y="3897674"/>
            <a:ext cx="2206336" cy="42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dirty="0"/>
              <a:t>(838.860)</a:t>
            </a:r>
            <a:endParaRPr lang="tr-T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577751-52D7-244E-B121-772D43E44078}"/>
              </a:ext>
            </a:extLst>
          </p:cNvPr>
          <p:cNvSpPr txBox="1">
            <a:spLocks/>
          </p:cNvSpPr>
          <p:nvPr/>
        </p:nvSpPr>
        <p:spPr>
          <a:xfrm>
            <a:off x="8002736" y="4274127"/>
            <a:ext cx="2206336" cy="42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/>
              <a:t>(</a:t>
            </a:r>
            <a:r>
              <a:rPr lang="tr-TR" sz="2000" dirty="0"/>
              <a:t>209.715</a:t>
            </a:r>
            <a:r>
              <a:rPr lang="tr-T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428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F82E-9BF1-5386-BE12-80A5C915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ECFA-C0DD-FF1C-8CE0-D5E766D4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936D-560C-4C57-EDD4-9F8401083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"/>
            <a:ext cx="12192000" cy="68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2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2F0E-60EF-23C1-4F11-D34FCC46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6C58-28A6-0662-B17F-3CE57CA0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3E750-B29F-96F9-A964-9BCA1AE1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9"/>
            <a:ext cx="12192000" cy="68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7A72-6454-47C3-3C89-2FF1EBBE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5E09-77B2-DB2E-9CF5-90CADE2D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3A22A-8BC2-9287-BEFB-C3736C7E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9"/>
            <a:ext cx="12192000" cy="68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Bilal Emre DURMUŞ</dc:creator>
  <cp:lastModifiedBy>Bilal Emre DURMUŞ</cp:lastModifiedBy>
  <cp:revision>4</cp:revision>
  <dcterms:created xsi:type="dcterms:W3CDTF">2025-05-30T18:35:20Z</dcterms:created>
  <dcterms:modified xsi:type="dcterms:W3CDTF">2025-05-31T14:24:20Z</dcterms:modified>
</cp:coreProperties>
</file>