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46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93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3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0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509"/>
            <a:ext cx="8596668" cy="1616891"/>
          </a:xfrm>
        </p:spPr>
        <p:txBody>
          <a:bodyPr>
            <a:normAutofit fontScale="9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Reviewing and comparing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 types of mobile apps and their differences (native, progressive web apps, hybrid apps)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1. Native Apps:</a:t>
            </a: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specifically for a particular operating system (OS) like Android or iOS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-Fastest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and smoothest user experience.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/>
              <a:t>2. Progressive </a:t>
            </a:r>
            <a:r>
              <a:rPr lang="en-US" b="1" dirty="0"/>
              <a:t>Web Apps (PWAs</a:t>
            </a:r>
            <a:r>
              <a:rPr lang="en-US" b="1" dirty="0" smtClean="0"/>
              <a:t>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Essentially websites designed to function like native apps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-Work across any mobile device and operating system with a web browser.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3. Hybrid Apps:</a:t>
            </a: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combination of native app and web app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elements. Built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web technologies like HTML, CSS, and JavaScript but wrapped in a native app container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-Faster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more cost-effective development compared to building separate native apps.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Pricing Models Used by App Development Agencies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Time and Material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Per 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time &amp; material approach, clients pay based on the number of hours worked by the development team on their project</a:t>
            </a: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Project-Based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A 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project-based model implies paying a fixed price rate agreed upon for the entire project, regardless of the hours </a:t>
            </a: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spent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Outstaffing</a:t>
            </a: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Per 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the </a:t>
            </a:r>
            <a:r>
              <a:rPr lang="en-US" dirty="0" err="1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outstaffing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model, clients hire mobile app developers and designers to work exclusively on their projects</a:t>
            </a: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Hind Madurai"/>
            </a:endParaRPr>
          </a:p>
        </p:txBody>
      </p:sp>
    </p:spTree>
    <p:extLst>
      <p:ext uri="{BB962C8B-B14F-4D97-AF65-F5344CB8AC3E}">
        <p14:creationId xmlns:p14="http://schemas.microsoft.com/office/powerpoint/2010/main" val="57840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Dedicated </a:t>
            </a:r>
            <a:r>
              <a:rPr lang="en-US" dirty="0" smtClean="0"/>
              <a:t>Team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A dedicated team resembles the </a:t>
            </a:r>
            <a:r>
              <a:rPr lang="en-US" dirty="0" err="1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outstaffing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model, but the client has more control over team composition and project 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6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Reviewing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programming languages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programming languages used to develop mobile apps, some of which are android specific, some iOS specific and some which can be used for both.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Languages which are iOS Specific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 smtClean="0"/>
              <a:t>Objective </a:t>
            </a:r>
            <a:r>
              <a:rPr lang="en-US" b="1" dirty="0"/>
              <a:t>C</a:t>
            </a:r>
            <a:r>
              <a:rPr lang="en-US" dirty="0"/>
              <a:t>: </a:t>
            </a: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-Original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 language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-Stable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reliable programming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Swift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-Better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performance than Objective 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-Easy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learn and read language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Languages which are Android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-It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grants you to make standard projects and reusable code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runs on any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machine. However,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JVM should be available on the machine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Anyone who has a basic understanding of programming can start developing in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-If you code in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chances of making bugs are extremely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 for both Android and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HTML5 and Apache </a:t>
            </a:r>
            <a:r>
              <a:rPr lang="en-US" b="1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Cordova: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-With </a:t>
            </a:r>
            <a:r>
              <a:rPr lang="en-US" dirty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 Cordova you can run HTML and JavaScript (JS) code </a:t>
            </a:r>
            <a:r>
              <a:rPr lang="en-US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and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to program in C# against the .NET framework.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and React Native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 Native uses JavaScript as a programming language for writing mobile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 is no HTML used in writing React Native apps.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Reviewing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development frameworks by comparing their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Native Apps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 are designed for specific operating systems (e.g., Android, iOS, Windows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 App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frameworks allow developers to write code once and deploy it across multiple platforms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Progressive Web App (PWA) Frameworks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PWAs are web apps that use modern web technologies to offer a native app-like experience across devices and platforms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Development Frameworks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dev frameworks simplify game creation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25" y="661851"/>
            <a:ext cx="8596668" cy="1320800"/>
          </a:xfrm>
        </p:spPr>
        <p:txBody>
          <a:bodyPr/>
          <a:lstStyle/>
          <a:p>
            <a:r>
              <a:rPr lang="en-US" b="1" dirty="0" smtClean="0"/>
              <a:t>4.</a:t>
            </a:r>
            <a:r>
              <a:rPr lang="en-US" b="1" dirty="0"/>
              <a:t> Study mobile application architectures and design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Components of Mobile App Architecture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Presentation Layer/UI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Handles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user interaction, interface design, and presentation logic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 Layer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application-specific logic, rules, and algorithms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Data Access Layer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Manages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data retrieval, storage, and manipulation from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various sources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5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Popular Design Patterns in Mobile App Development</a:t>
            </a:r>
            <a:r>
              <a:rPr lang="en-US" b="1" dirty="0" smtClean="0"/>
              <a:t>:</a:t>
            </a:r>
          </a:p>
          <a:p>
            <a:pPr>
              <a:buAutoNum type="arabicPeriod"/>
            </a:pPr>
            <a:r>
              <a:rPr lang="en-US" dirty="0" smtClean="0"/>
              <a:t>MVC </a:t>
            </a:r>
            <a:r>
              <a:rPr lang="en-US" dirty="0"/>
              <a:t>(Model-View-Controller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/>
              <a:t>MVVM (Model-View-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/>
              <a:t>MVP (Model-View-Presenter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/>
              <a:t>Singleton </a:t>
            </a:r>
            <a:r>
              <a:rPr lang="en-US" dirty="0" smtClean="0"/>
              <a:t>Pattern</a:t>
            </a:r>
          </a:p>
          <a:p>
            <a:pPr>
              <a:buAutoNum type="arabicPeriod"/>
            </a:pPr>
            <a:r>
              <a:rPr lang="en-US" dirty="0"/>
              <a:t>Observer </a:t>
            </a:r>
            <a:r>
              <a:rPr lang="en-US" dirty="0" smtClean="0"/>
              <a:t>Pattern</a:t>
            </a:r>
          </a:p>
          <a:p>
            <a:pPr>
              <a:buAutoNum type="arabicPeriod"/>
            </a:pPr>
            <a:r>
              <a:rPr lang="en-US" dirty="0"/>
              <a:t>Factory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5. </a:t>
            </a:r>
            <a:r>
              <a:rPr lang="en-US" b="1" dirty="0"/>
              <a:t>Study how to collect and </a:t>
            </a:r>
            <a:r>
              <a:rPr lang="en-US" b="1" dirty="0" err="1"/>
              <a:t>analyse</a:t>
            </a:r>
            <a:r>
              <a:rPr lang="en-US" b="1" dirty="0"/>
              <a:t> user requirements for a mobile </a:t>
            </a:r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your target audience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user interviews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Organize focus groups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surveys and questionnaires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existing user feedback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user behavior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stakeholders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user personas and scenarios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and document requirements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and 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1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Study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estimate mobile app development cost.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Factors Influencing The </a:t>
            </a:r>
            <a:r>
              <a:rPr lang="en-US" b="1" dirty="0" smtClean="0"/>
              <a:t>Cost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After-release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Hourly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 development team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510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726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Hind Madurai</vt:lpstr>
      <vt:lpstr>Times New Roman</vt:lpstr>
      <vt:lpstr>Trebuchet MS</vt:lpstr>
      <vt:lpstr>Wingdings</vt:lpstr>
      <vt:lpstr>Wingdings 3</vt:lpstr>
      <vt:lpstr>Facet</vt:lpstr>
      <vt:lpstr>1. Reviewing and comparing the major types of mobile apps and their differences (native, progressive web apps, hybrid apps) </vt:lpstr>
      <vt:lpstr>2. Reviewing and comparing mobile app programming languages </vt:lpstr>
      <vt:lpstr>PowerPoint Presentation</vt:lpstr>
      <vt:lpstr>PowerPoint Presentation</vt:lpstr>
      <vt:lpstr>3. Reviewing and comparing mobile app development frameworks by comparing their key features</vt:lpstr>
      <vt:lpstr>4. Study mobile application architectures and design patterns</vt:lpstr>
      <vt:lpstr>PowerPoint Presentation</vt:lpstr>
      <vt:lpstr>5. Study how to collect and analyse user requirements for a mobile application</vt:lpstr>
      <vt:lpstr>6. Study how to estimate mobile app development cost.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Reviewing and comparing the major types of mobile apps and their differences (native, progressive web apps, hybrid apps)</dc:title>
  <dc:creator>USER</dc:creator>
  <cp:lastModifiedBy>USER</cp:lastModifiedBy>
  <cp:revision>15</cp:revision>
  <dcterms:created xsi:type="dcterms:W3CDTF">2024-04-01T17:36:47Z</dcterms:created>
  <dcterms:modified xsi:type="dcterms:W3CDTF">2024-04-01T20:22:21Z</dcterms:modified>
</cp:coreProperties>
</file>