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5" r:id="rId1"/>
  </p:sldMasterIdLst>
  <p:notesMasterIdLst>
    <p:notesMasterId r:id="rId12"/>
  </p:notesMasterIdLst>
  <p:sldIdLst>
    <p:sldId id="256" r:id="rId2"/>
    <p:sldId id="283" r:id="rId3"/>
    <p:sldId id="284" r:id="rId4"/>
    <p:sldId id="259" r:id="rId5"/>
    <p:sldId id="261" r:id="rId6"/>
    <p:sldId id="285" r:id="rId7"/>
    <p:sldId id="286" r:id="rId8"/>
    <p:sldId id="287" r:id="rId9"/>
    <p:sldId id="288" r:id="rId10"/>
    <p:sldId id="278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libri Light" panose="020F0302020204030204" pitchFamily="34" charset="0"/>
      <p:regular r:id="rId17"/>
      <p:italic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26757B-2B5B-4260-AB1A-D6BAFBCB611A}">
  <a:tblStyle styleId="{C426757B-2B5B-4260-AB1A-D6BAFBCB61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9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513F37-F936-4809-9AE6-F2AF073E026C}" type="doc">
      <dgm:prSet loTypeId="urn:microsoft.com/office/officeart/2005/8/layout/matrix3" loCatId="matrix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FA19E90-6ABD-4EE4-B0EF-7FAB8AAE47DD}">
      <dgm:prSet/>
      <dgm:spPr/>
      <dgm:t>
        <a:bodyPr/>
        <a:lstStyle/>
        <a:p>
          <a:r>
            <a:rPr lang="en-US"/>
            <a:t>Brainstorming</a:t>
          </a:r>
        </a:p>
      </dgm:t>
    </dgm:pt>
    <dgm:pt modelId="{8D3CCA85-65BF-411D-A702-97C1309B81CF}" type="parTrans" cxnId="{221F5B3D-C7FD-412C-86FB-6B00B0081A36}">
      <dgm:prSet/>
      <dgm:spPr/>
      <dgm:t>
        <a:bodyPr/>
        <a:lstStyle/>
        <a:p>
          <a:endParaRPr lang="en-US"/>
        </a:p>
      </dgm:t>
    </dgm:pt>
    <dgm:pt modelId="{EB15E42F-5ACC-40A1-8027-C033CC8A2DD2}" type="sibTrans" cxnId="{221F5B3D-C7FD-412C-86FB-6B00B0081A36}">
      <dgm:prSet/>
      <dgm:spPr/>
      <dgm:t>
        <a:bodyPr/>
        <a:lstStyle/>
        <a:p>
          <a:endParaRPr lang="en-US"/>
        </a:p>
      </dgm:t>
    </dgm:pt>
    <dgm:pt modelId="{F5E7C59E-084A-4230-A97D-91B44FE134D7}">
      <dgm:prSet/>
      <dgm:spPr/>
      <dgm:t>
        <a:bodyPr/>
        <a:lstStyle/>
        <a:p>
          <a:r>
            <a:rPr lang="en-US"/>
            <a:t>Document Analysis</a:t>
          </a:r>
        </a:p>
      </dgm:t>
    </dgm:pt>
    <dgm:pt modelId="{135A2927-F7FD-4170-B34D-2C17ACA1CB91}" type="parTrans" cxnId="{7C8C8E9C-58E9-465E-9616-5E776FEEC3EA}">
      <dgm:prSet/>
      <dgm:spPr/>
      <dgm:t>
        <a:bodyPr/>
        <a:lstStyle/>
        <a:p>
          <a:endParaRPr lang="en-US"/>
        </a:p>
      </dgm:t>
    </dgm:pt>
    <dgm:pt modelId="{98CC731E-EF46-4B01-8EEE-8DE3938C191D}" type="sibTrans" cxnId="{7C8C8E9C-58E9-465E-9616-5E776FEEC3EA}">
      <dgm:prSet/>
      <dgm:spPr/>
      <dgm:t>
        <a:bodyPr/>
        <a:lstStyle/>
        <a:p>
          <a:endParaRPr lang="en-US"/>
        </a:p>
      </dgm:t>
    </dgm:pt>
    <dgm:pt modelId="{65A8962A-EA7E-49A2-B542-EB49931CFCED}">
      <dgm:prSet/>
      <dgm:spPr/>
      <dgm:t>
        <a:bodyPr/>
        <a:lstStyle/>
        <a:p>
          <a:r>
            <a:rPr lang="en-US"/>
            <a:t>Interview</a:t>
          </a:r>
        </a:p>
      </dgm:t>
    </dgm:pt>
    <dgm:pt modelId="{B4A70088-527A-4223-BD15-0130E66877B7}" type="parTrans" cxnId="{19EA2AF9-02B3-4DA9-9934-C8302935CFF8}">
      <dgm:prSet/>
      <dgm:spPr/>
      <dgm:t>
        <a:bodyPr/>
        <a:lstStyle/>
        <a:p>
          <a:endParaRPr lang="en-US"/>
        </a:p>
      </dgm:t>
    </dgm:pt>
    <dgm:pt modelId="{97BBDBAC-38BC-4986-B6E2-700A76D6B22E}" type="sibTrans" cxnId="{19EA2AF9-02B3-4DA9-9934-C8302935CFF8}">
      <dgm:prSet/>
      <dgm:spPr/>
      <dgm:t>
        <a:bodyPr/>
        <a:lstStyle/>
        <a:p>
          <a:endParaRPr lang="en-US"/>
        </a:p>
      </dgm:t>
    </dgm:pt>
    <dgm:pt modelId="{E3C5EDEB-EDEA-4BF4-8318-EFBA189B6D94}">
      <dgm:prSet/>
      <dgm:spPr/>
      <dgm:t>
        <a:bodyPr/>
        <a:lstStyle/>
        <a:p>
          <a:r>
            <a:rPr lang="en-US"/>
            <a:t>Survey / Questionnaire</a:t>
          </a:r>
        </a:p>
      </dgm:t>
    </dgm:pt>
    <dgm:pt modelId="{6CF76F76-6610-455E-934B-F2D1A1007AEC}" type="parTrans" cxnId="{4C5FC07A-EA4B-40D7-8E34-336F88340BDB}">
      <dgm:prSet/>
      <dgm:spPr/>
      <dgm:t>
        <a:bodyPr/>
        <a:lstStyle/>
        <a:p>
          <a:endParaRPr lang="en-US"/>
        </a:p>
      </dgm:t>
    </dgm:pt>
    <dgm:pt modelId="{A20FA9BA-B1A5-4F76-B0E3-402EFE396051}" type="sibTrans" cxnId="{4C5FC07A-EA4B-40D7-8E34-336F88340BDB}">
      <dgm:prSet/>
      <dgm:spPr/>
      <dgm:t>
        <a:bodyPr/>
        <a:lstStyle/>
        <a:p>
          <a:endParaRPr lang="en-US"/>
        </a:p>
      </dgm:t>
    </dgm:pt>
    <dgm:pt modelId="{7E168018-52F8-4199-A8F0-639AFD54E5B8}" type="pres">
      <dgm:prSet presAssocID="{4D513F37-F936-4809-9AE6-F2AF073E026C}" presName="matrix" presStyleCnt="0">
        <dgm:presLayoutVars>
          <dgm:chMax val="1"/>
          <dgm:dir/>
          <dgm:resizeHandles val="exact"/>
        </dgm:presLayoutVars>
      </dgm:prSet>
      <dgm:spPr/>
    </dgm:pt>
    <dgm:pt modelId="{20FD529C-DC29-4502-9EBF-4AAF9BC01877}" type="pres">
      <dgm:prSet presAssocID="{4D513F37-F936-4809-9AE6-F2AF073E026C}" presName="diamond" presStyleLbl="bgShp" presStyleIdx="0" presStyleCnt="1"/>
      <dgm:spPr/>
    </dgm:pt>
    <dgm:pt modelId="{74012D58-1783-41C8-A6AE-2278AECE6CED}" type="pres">
      <dgm:prSet presAssocID="{4D513F37-F936-4809-9AE6-F2AF073E026C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6B176F6-2544-42B9-8EFA-173D55A89AD4}" type="pres">
      <dgm:prSet presAssocID="{4D513F37-F936-4809-9AE6-F2AF073E026C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4637F2E-9C9A-423C-9259-0DF4FE4087E3}" type="pres">
      <dgm:prSet presAssocID="{4D513F37-F936-4809-9AE6-F2AF073E026C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BA45FDE-8CA8-4D02-B8B9-52B6C698D231}" type="pres">
      <dgm:prSet presAssocID="{4D513F37-F936-4809-9AE6-F2AF073E026C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5C1DE09-E70D-4597-8FC3-A478ACD37A9E}" type="presOf" srcId="{65A8962A-EA7E-49A2-B542-EB49931CFCED}" destId="{74637F2E-9C9A-423C-9259-0DF4FE4087E3}" srcOrd="0" destOrd="0" presId="urn:microsoft.com/office/officeart/2005/8/layout/matrix3"/>
    <dgm:cxn modelId="{8CB41235-7FC4-4EA0-B746-9CCFD611C0C1}" type="presOf" srcId="{F5E7C59E-084A-4230-A97D-91B44FE134D7}" destId="{26B176F6-2544-42B9-8EFA-173D55A89AD4}" srcOrd="0" destOrd="0" presId="urn:microsoft.com/office/officeart/2005/8/layout/matrix3"/>
    <dgm:cxn modelId="{221F5B3D-C7FD-412C-86FB-6B00B0081A36}" srcId="{4D513F37-F936-4809-9AE6-F2AF073E026C}" destId="{AFA19E90-6ABD-4EE4-B0EF-7FAB8AAE47DD}" srcOrd="0" destOrd="0" parTransId="{8D3CCA85-65BF-411D-A702-97C1309B81CF}" sibTransId="{EB15E42F-5ACC-40A1-8027-C033CC8A2DD2}"/>
    <dgm:cxn modelId="{DD7E3378-73E0-41A6-BF7D-93AC0F058029}" type="presOf" srcId="{AFA19E90-6ABD-4EE4-B0EF-7FAB8AAE47DD}" destId="{74012D58-1783-41C8-A6AE-2278AECE6CED}" srcOrd="0" destOrd="0" presId="urn:microsoft.com/office/officeart/2005/8/layout/matrix3"/>
    <dgm:cxn modelId="{4C5FC07A-EA4B-40D7-8E34-336F88340BDB}" srcId="{4D513F37-F936-4809-9AE6-F2AF073E026C}" destId="{E3C5EDEB-EDEA-4BF4-8318-EFBA189B6D94}" srcOrd="3" destOrd="0" parTransId="{6CF76F76-6610-455E-934B-F2D1A1007AEC}" sibTransId="{A20FA9BA-B1A5-4F76-B0E3-402EFE396051}"/>
    <dgm:cxn modelId="{0D987697-25BE-4E03-A1C0-D066A089B9D3}" type="presOf" srcId="{E3C5EDEB-EDEA-4BF4-8318-EFBA189B6D94}" destId="{CBA45FDE-8CA8-4D02-B8B9-52B6C698D231}" srcOrd="0" destOrd="0" presId="urn:microsoft.com/office/officeart/2005/8/layout/matrix3"/>
    <dgm:cxn modelId="{7C8C8E9C-58E9-465E-9616-5E776FEEC3EA}" srcId="{4D513F37-F936-4809-9AE6-F2AF073E026C}" destId="{F5E7C59E-084A-4230-A97D-91B44FE134D7}" srcOrd="1" destOrd="0" parTransId="{135A2927-F7FD-4170-B34D-2C17ACA1CB91}" sibTransId="{98CC731E-EF46-4B01-8EEE-8DE3938C191D}"/>
    <dgm:cxn modelId="{19EA2AF9-02B3-4DA9-9934-C8302935CFF8}" srcId="{4D513F37-F936-4809-9AE6-F2AF073E026C}" destId="{65A8962A-EA7E-49A2-B542-EB49931CFCED}" srcOrd="2" destOrd="0" parTransId="{B4A70088-527A-4223-BD15-0130E66877B7}" sibTransId="{97BBDBAC-38BC-4986-B6E2-700A76D6B22E}"/>
    <dgm:cxn modelId="{1F5FBAFE-DDB2-435B-A907-BDF0AB172E41}" type="presOf" srcId="{4D513F37-F936-4809-9AE6-F2AF073E026C}" destId="{7E168018-52F8-4199-A8F0-639AFD54E5B8}" srcOrd="0" destOrd="0" presId="urn:microsoft.com/office/officeart/2005/8/layout/matrix3"/>
    <dgm:cxn modelId="{D1F16634-05F7-417C-9B83-72B5758BB418}" type="presParOf" srcId="{7E168018-52F8-4199-A8F0-639AFD54E5B8}" destId="{20FD529C-DC29-4502-9EBF-4AAF9BC01877}" srcOrd="0" destOrd="0" presId="urn:microsoft.com/office/officeart/2005/8/layout/matrix3"/>
    <dgm:cxn modelId="{B40FD434-97C4-4FAE-9A1A-E388CA84F1A5}" type="presParOf" srcId="{7E168018-52F8-4199-A8F0-639AFD54E5B8}" destId="{74012D58-1783-41C8-A6AE-2278AECE6CED}" srcOrd="1" destOrd="0" presId="urn:microsoft.com/office/officeart/2005/8/layout/matrix3"/>
    <dgm:cxn modelId="{E3A6B1FC-D7AC-41CF-9C08-F7F08A129359}" type="presParOf" srcId="{7E168018-52F8-4199-A8F0-639AFD54E5B8}" destId="{26B176F6-2544-42B9-8EFA-173D55A89AD4}" srcOrd="2" destOrd="0" presId="urn:microsoft.com/office/officeart/2005/8/layout/matrix3"/>
    <dgm:cxn modelId="{79B65497-ADDB-4437-BE9E-420485879584}" type="presParOf" srcId="{7E168018-52F8-4199-A8F0-639AFD54E5B8}" destId="{74637F2E-9C9A-423C-9259-0DF4FE4087E3}" srcOrd="3" destOrd="0" presId="urn:microsoft.com/office/officeart/2005/8/layout/matrix3"/>
    <dgm:cxn modelId="{37364E60-FCA7-40F3-9BFA-23C551304519}" type="presParOf" srcId="{7E168018-52F8-4199-A8F0-639AFD54E5B8}" destId="{CBA45FDE-8CA8-4D02-B8B9-52B6C698D231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85424F-7D09-4CDE-A7F9-D2CA12777CF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A31BC72-47E8-4190-834A-DE1B83064F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Technical Feasibility</a:t>
          </a:r>
        </a:p>
      </dgm:t>
    </dgm:pt>
    <dgm:pt modelId="{635BDEF2-E664-4950-90BD-5AF95D81AAF2}" type="parTrans" cxnId="{3DF07E02-6087-4D9B-BA05-E5C18A6E909F}">
      <dgm:prSet/>
      <dgm:spPr/>
      <dgm:t>
        <a:bodyPr/>
        <a:lstStyle/>
        <a:p>
          <a:endParaRPr lang="en-US"/>
        </a:p>
      </dgm:t>
    </dgm:pt>
    <dgm:pt modelId="{3F7088B0-C2E1-48F6-983F-4D6014CFA544}" type="sibTrans" cxnId="{3DF07E02-6087-4D9B-BA05-E5C18A6E909F}">
      <dgm:prSet/>
      <dgm:spPr/>
      <dgm:t>
        <a:bodyPr/>
        <a:lstStyle/>
        <a:p>
          <a:endParaRPr lang="en-US"/>
        </a:p>
      </dgm:t>
    </dgm:pt>
    <dgm:pt modelId="{72B164BF-1FB8-4DC3-A871-25E8E673C7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Operational Feasibility</a:t>
          </a:r>
        </a:p>
      </dgm:t>
    </dgm:pt>
    <dgm:pt modelId="{027FD611-243C-42BE-A822-DBEC99ECACF4}" type="parTrans" cxnId="{A6ECF105-B916-4A16-8D63-DE710A01B2B0}">
      <dgm:prSet/>
      <dgm:spPr/>
      <dgm:t>
        <a:bodyPr/>
        <a:lstStyle/>
        <a:p>
          <a:endParaRPr lang="en-US"/>
        </a:p>
      </dgm:t>
    </dgm:pt>
    <dgm:pt modelId="{87FBEE33-FCA4-4E83-B0C7-AD62C4F473CA}" type="sibTrans" cxnId="{A6ECF105-B916-4A16-8D63-DE710A01B2B0}">
      <dgm:prSet/>
      <dgm:spPr/>
      <dgm:t>
        <a:bodyPr/>
        <a:lstStyle/>
        <a:p>
          <a:endParaRPr lang="en-US"/>
        </a:p>
      </dgm:t>
    </dgm:pt>
    <dgm:pt modelId="{4508190E-5C85-40E2-98C9-52045C6E32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Economical Feasibility</a:t>
          </a:r>
        </a:p>
      </dgm:t>
    </dgm:pt>
    <dgm:pt modelId="{8FA26DA1-C374-4621-806E-004B9547B6C9}" type="parTrans" cxnId="{EEDE39B5-D80A-48A6-8781-EFD6CA4D22BC}">
      <dgm:prSet/>
      <dgm:spPr/>
      <dgm:t>
        <a:bodyPr/>
        <a:lstStyle/>
        <a:p>
          <a:endParaRPr lang="en-US"/>
        </a:p>
      </dgm:t>
    </dgm:pt>
    <dgm:pt modelId="{6EA587B3-EA94-4417-B260-F6AC54CDF56F}" type="sibTrans" cxnId="{EEDE39B5-D80A-48A6-8781-EFD6CA4D22BC}">
      <dgm:prSet/>
      <dgm:spPr/>
      <dgm:t>
        <a:bodyPr/>
        <a:lstStyle/>
        <a:p>
          <a:endParaRPr lang="en-US"/>
        </a:p>
      </dgm:t>
    </dgm:pt>
    <dgm:pt modelId="{4EDE1286-0FD4-4542-9E8C-8059B9008568}" type="pres">
      <dgm:prSet presAssocID="{5985424F-7D09-4CDE-A7F9-D2CA12777CF0}" presName="root" presStyleCnt="0">
        <dgm:presLayoutVars>
          <dgm:dir/>
          <dgm:resizeHandles val="exact"/>
        </dgm:presLayoutVars>
      </dgm:prSet>
      <dgm:spPr/>
    </dgm:pt>
    <dgm:pt modelId="{DE711B96-BC80-430F-95E0-B4058CE558D6}" type="pres">
      <dgm:prSet presAssocID="{3A31BC72-47E8-4190-834A-DE1B83064F83}" presName="compNode" presStyleCnt="0"/>
      <dgm:spPr/>
    </dgm:pt>
    <dgm:pt modelId="{043AC89B-6042-4074-989F-8E5E5D475120}" type="pres">
      <dgm:prSet presAssocID="{3A31BC72-47E8-4190-834A-DE1B83064F8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C32DF144-494B-43A5-A2D6-98DA7E82E15E}" type="pres">
      <dgm:prSet presAssocID="{3A31BC72-47E8-4190-834A-DE1B83064F83}" presName="spaceRect" presStyleCnt="0"/>
      <dgm:spPr/>
    </dgm:pt>
    <dgm:pt modelId="{8A1C0DD7-0E9D-4483-916C-A6328C8A9529}" type="pres">
      <dgm:prSet presAssocID="{3A31BC72-47E8-4190-834A-DE1B83064F83}" presName="textRect" presStyleLbl="revTx" presStyleIdx="0" presStyleCnt="3">
        <dgm:presLayoutVars>
          <dgm:chMax val="1"/>
          <dgm:chPref val="1"/>
        </dgm:presLayoutVars>
      </dgm:prSet>
      <dgm:spPr/>
    </dgm:pt>
    <dgm:pt modelId="{3C81069C-64C8-44C2-B3AD-D54FC3D0FD3F}" type="pres">
      <dgm:prSet presAssocID="{3F7088B0-C2E1-48F6-983F-4D6014CFA544}" presName="sibTrans" presStyleCnt="0"/>
      <dgm:spPr/>
    </dgm:pt>
    <dgm:pt modelId="{2C5553C7-D7C0-41BD-A05B-DC7BA13AB4F3}" type="pres">
      <dgm:prSet presAssocID="{72B164BF-1FB8-4DC3-A871-25E8E673C7C8}" presName="compNode" presStyleCnt="0"/>
      <dgm:spPr/>
    </dgm:pt>
    <dgm:pt modelId="{5C9827C5-ED22-4F94-B84B-1F0357101C5E}" type="pres">
      <dgm:prSet presAssocID="{72B164BF-1FB8-4DC3-A871-25E8E673C7C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FC5CE0C2-BEEB-4CB9-AACF-E89C198B546E}" type="pres">
      <dgm:prSet presAssocID="{72B164BF-1FB8-4DC3-A871-25E8E673C7C8}" presName="spaceRect" presStyleCnt="0"/>
      <dgm:spPr/>
    </dgm:pt>
    <dgm:pt modelId="{58DE1EB0-D3A8-46B0-8EFF-F5AD31063AEB}" type="pres">
      <dgm:prSet presAssocID="{72B164BF-1FB8-4DC3-A871-25E8E673C7C8}" presName="textRect" presStyleLbl="revTx" presStyleIdx="1" presStyleCnt="3">
        <dgm:presLayoutVars>
          <dgm:chMax val="1"/>
          <dgm:chPref val="1"/>
        </dgm:presLayoutVars>
      </dgm:prSet>
      <dgm:spPr/>
    </dgm:pt>
    <dgm:pt modelId="{BC06614C-A6A8-420E-A6D3-D059B60A9C68}" type="pres">
      <dgm:prSet presAssocID="{87FBEE33-FCA4-4E83-B0C7-AD62C4F473CA}" presName="sibTrans" presStyleCnt="0"/>
      <dgm:spPr/>
    </dgm:pt>
    <dgm:pt modelId="{B4D97611-0F3E-449E-B8C0-BE7CD5022DBB}" type="pres">
      <dgm:prSet presAssocID="{4508190E-5C85-40E2-98C9-52045C6E32A1}" presName="compNode" presStyleCnt="0"/>
      <dgm:spPr/>
    </dgm:pt>
    <dgm:pt modelId="{C66BAF53-B802-41F5-8B33-27B1528D0C8F}" type="pres">
      <dgm:prSet presAssocID="{4508190E-5C85-40E2-98C9-52045C6E32A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7F82D9F6-40DF-4B11-BE98-C30DD7B65570}" type="pres">
      <dgm:prSet presAssocID="{4508190E-5C85-40E2-98C9-52045C6E32A1}" presName="spaceRect" presStyleCnt="0"/>
      <dgm:spPr/>
    </dgm:pt>
    <dgm:pt modelId="{1C3A45DC-50E8-44F5-A5F9-13BA54DE50FC}" type="pres">
      <dgm:prSet presAssocID="{4508190E-5C85-40E2-98C9-52045C6E32A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DF07E02-6087-4D9B-BA05-E5C18A6E909F}" srcId="{5985424F-7D09-4CDE-A7F9-D2CA12777CF0}" destId="{3A31BC72-47E8-4190-834A-DE1B83064F83}" srcOrd="0" destOrd="0" parTransId="{635BDEF2-E664-4950-90BD-5AF95D81AAF2}" sibTransId="{3F7088B0-C2E1-48F6-983F-4D6014CFA544}"/>
    <dgm:cxn modelId="{A6ECF105-B916-4A16-8D63-DE710A01B2B0}" srcId="{5985424F-7D09-4CDE-A7F9-D2CA12777CF0}" destId="{72B164BF-1FB8-4DC3-A871-25E8E673C7C8}" srcOrd="1" destOrd="0" parTransId="{027FD611-243C-42BE-A822-DBEC99ECACF4}" sibTransId="{87FBEE33-FCA4-4E83-B0C7-AD62C4F473CA}"/>
    <dgm:cxn modelId="{E85E3D0F-566E-478E-8133-CE3D63C1DADA}" type="presOf" srcId="{5985424F-7D09-4CDE-A7F9-D2CA12777CF0}" destId="{4EDE1286-0FD4-4542-9E8C-8059B9008568}" srcOrd="0" destOrd="0" presId="urn:microsoft.com/office/officeart/2018/2/layout/IconLabelList"/>
    <dgm:cxn modelId="{F102E02E-6493-4F37-AD24-13F9B9065C0D}" type="presOf" srcId="{4508190E-5C85-40E2-98C9-52045C6E32A1}" destId="{1C3A45DC-50E8-44F5-A5F9-13BA54DE50FC}" srcOrd="0" destOrd="0" presId="urn:microsoft.com/office/officeart/2018/2/layout/IconLabelList"/>
    <dgm:cxn modelId="{89ED5C8F-4C18-4B16-9B06-CB60A2B1B556}" type="presOf" srcId="{3A31BC72-47E8-4190-834A-DE1B83064F83}" destId="{8A1C0DD7-0E9D-4483-916C-A6328C8A9529}" srcOrd="0" destOrd="0" presId="urn:microsoft.com/office/officeart/2018/2/layout/IconLabelList"/>
    <dgm:cxn modelId="{EEDE39B5-D80A-48A6-8781-EFD6CA4D22BC}" srcId="{5985424F-7D09-4CDE-A7F9-D2CA12777CF0}" destId="{4508190E-5C85-40E2-98C9-52045C6E32A1}" srcOrd="2" destOrd="0" parTransId="{8FA26DA1-C374-4621-806E-004B9547B6C9}" sibTransId="{6EA587B3-EA94-4417-B260-F6AC54CDF56F}"/>
    <dgm:cxn modelId="{D5C953BE-A0C6-4F81-B021-4F7A0B4E9FA6}" type="presOf" srcId="{72B164BF-1FB8-4DC3-A871-25E8E673C7C8}" destId="{58DE1EB0-D3A8-46B0-8EFF-F5AD31063AEB}" srcOrd="0" destOrd="0" presId="urn:microsoft.com/office/officeart/2018/2/layout/IconLabelList"/>
    <dgm:cxn modelId="{46DA7F83-8981-44A5-B4F3-5D4389DDC08E}" type="presParOf" srcId="{4EDE1286-0FD4-4542-9E8C-8059B9008568}" destId="{DE711B96-BC80-430F-95E0-B4058CE558D6}" srcOrd="0" destOrd="0" presId="urn:microsoft.com/office/officeart/2018/2/layout/IconLabelList"/>
    <dgm:cxn modelId="{D6CFCA43-6834-4197-AF93-F94E702820B3}" type="presParOf" srcId="{DE711B96-BC80-430F-95E0-B4058CE558D6}" destId="{043AC89B-6042-4074-989F-8E5E5D475120}" srcOrd="0" destOrd="0" presId="urn:microsoft.com/office/officeart/2018/2/layout/IconLabelList"/>
    <dgm:cxn modelId="{FEBF2C68-9458-4891-80D5-9B6D5652DA0A}" type="presParOf" srcId="{DE711B96-BC80-430F-95E0-B4058CE558D6}" destId="{C32DF144-494B-43A5-A2D6-98DA7E82E15E}" srcOrd="1" destOrd="0" presId="urn:microsoft.com/office/officeart/2018/2/layout/IconLabelList"/>
    <dgm:cxn modelId="{61F3AC04-4403-4863-9D9D-D20041EE4A05}" type="presParOf" srcId="{DE711B96-BC80-430F-95E0-B4058CE558D6}" destId="{8A1C0DD7-0E9D-4483-916C-A6328C8A9529}" srcOrd="2" destOrd="0" presId="urn:microsoft.com/office/officeart/2018/2/layout/IconLabelList"/>
    <dgm:cxn modelId="{1790C90F-8100-4BF2-A281-CC0BB1BA648E}" type="presParOf" srcId="{4EDE1286-0FD4-4542-9E8C-8059B9008568}" destId="{3C81069C-64C8-44C2-B3AD-D54FC3D0FD3F}" srcOrd="1" destOrd="0" presId="urn:microsoft.com/office/officeart/2018/2/layout/IconLabelList"/>
    <dgm:cxn modelId="{73ACA87D-E491-460E-B613-C7B807173D61}" type="presParOf" srcId="{4EDE1286-0FD4-4542-9E8C-8059B9008568}" destId="{2C5553C7-D7C0-41BD-A05B-DC7BA13AB4F3}" srcOrd="2" destOrd="0" presId="urn:microsoft.com/office/officeart/2018/2/layout/IconLabelList"/>
    <dgm:cxn modelId="{32308EFE-252A-4B68-AFC1-97A45312A43C}" type="presParOf" srcId="{2C5553C7-D7C0-41BD-A05B-DC7BA13AB4F3}" destId="{5C9827C5-ED22-4F94-B84B-1F0357101C5E}" srcOrd="0" destOrd="0" presId="urn:microsoft.com/office/officeart/2018/2/layout/IconLabelList"/>
    <dgm:cxn modelId="{EE08260C-768E-42CD-B17E-6B35598983D2}" type="presParOf" srcId="{2C5553C7-D7C0-41BD-A05B-DC7BA13AB4F3}" destId="{FC5CE0C2-BEEB-4CB9-AACF-E89C198B546E}" srcOrd="1" destOrd="0" presId="urn:microsoft.com/office/officeart/2018/2/layout/IconLabelList"/>
    <dgm:cxn modelId="{B280866E-642A-4523-8982-FB12F6BD5524}" type="presParOf" srcId="{2C5553C7-D7C0-41BD-A05B-DC7BA13AB4F3}" destId="{58DE1EB0-D3A8-46B0-8EFF-F5AD31063AEB}" srcOrd="2" destOrd="0" presId="urn:microsoft.com/office/officeart/2018/2/layout/IconLabelList"/>
    <dgm:cxn modelId="{81AFD550-C4A3-4ACB-9811-B5C88AB3A868}" type="presParOf" srcId="{4EDE1286-0FD4-4542-9E8C-8059B9008568}" destId="{BC06614C-A6A8-420E-A6D3-D059B60A9C68}" srcOrd="3" destOrd="0" presId="urn:microsoft.com/office/officeart/2018/2/layout/IconLabelList"/>
    <dgm:cxn modelId="{24780F6D-6557-4C42-AB37-9B4140B58B89}" type="presParOf" srcId="{4EDE1286-0FD4-4542-9E8C-8059B9008568}" destId="{B4D97611-0F3E-449E-B8C0-BE7CD5022DBB}" srcOrd="4" destOrd="0" presId="urn:microsoft.com/office/officeart/2018/2/layout/IconLabelList"/>
    <dgm:cxn modelId="{0F5484A3-4E84-4C45-AEF0-B1CC35AD62E7}" type="presParOf" srcId="{B4D97611-0F3E-449E-B8C0-BE7CD5022DBB}" destId="{C66BAF53-B802-41F5-8B33-27B1528D0C8F}" srcOrd="0" destOrd="0" presId="urn:microsoft.com/office/officeart/2018/2/layout/IconLabelList"/>
    <dgm:cxn modelId="{1C9A6F39-8545-44FA-8307-81626D3CD441}" type="presParOf" srcId="{B4D97611-0F3E-449E-B8C0-BE7CD5022DBB}" destId="{7F82D9F6-40DF-4B11-BE98-C30DD7B65570}" srcOrd="1" destOrd="0" presId="urn:microsoft.com/office/officeart/2018/2/layout/IconLabelList"/>
    <dgm:cxn modelId="{B0543E9D-771D-445D-A3B5-4A9E96322657}" type="presParOf" srcId="{B4D97611-0F3E-449E-B8C0-BE7CD5022DBB}" destId="{1C3A45DC-50E8-44F5-A5F9-13BA54DE50F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FD529C-DC29-4502-9EBF-4AAF9BC01877}">
      <dsp:nvSpPr>
        <dsp:cNvPr id="0" name=""/>
        <dsp:cNvSpPr/>
      </dsp:nvSpPr>
      <dsp:spPr>
        <a:xfrm>
          <a:off x="363405" y="0"/>
          <a:ext cx="3687908" cy="3687908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4012D58-1783-41C8-A6AE-2278AECE6CED}">
      <dsp:nvSpPr>
        <dsp:cNvPr id="0" name=""/>
        <dsp:cNvSpPr/>
      </dsp:nvSpPr>
      <dsp:spPr>
        <a:xfrm>
          <a:off x="713756" y="350351"/>
          <a:ext cx="1438284" cy="143828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2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Brainstorming</a:t>
          </a:r>
        </a:p>
      </dsp:txBody>
      <dsp:txXfrm>
        <a:off x="783967" y="420562"/>
        <a:ext cx="1297862" cy="1297862"/>
      </dsp:txXfrm>
    </dsp:sp>
    <dsp:sp modelId="{26B176F6-2544-42B9-8EFA-173D55A89AD4}">
      <dsp:nvSpPr>
        <dsp:cNvPr id="0" name=""/>
        <dsp:cNvSpPr/>
      </dsp:nvSpPr>
      <dsp:spPr>
        <a:xfrm>
          <a:off x="2262678" y="350351"/>
          <a:ext cx="1438284" cy="143828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3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Document Analysis</a:t>
          </a:r>
        </a:p>
      </dsp:txBody>
      <dsp:txXfrm>
        <a:off x="2332889" y="420562"/>
        <a:ext cx="1297862" cy="1297862"/>
      </dsp:txXfrm>
    </dsp:sp>
    <dsp:sp modelId="{74637F2E-9C9A-423C-9259-0DF4FE4087E3}">
      <dsp:nvSpPr>
        <dsp:cNvPr id="0" name=""/>
        <dsp:cNvSpPr/>
      </dsp:nvSpPr>
      <dsp:spPr>
        <a:xfrm>
          <a:off x="713756" y="1899272"/>
          <a:ext cx="1438284" cy="1438284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4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Interview</a:t>
          </a:r>
        </a:p>
      </dsp:txBody>
      <dsp:txXfrm>
        <a:off x="783967" y="1969483"/>
        <a:ext cx="1297862" cy="1297862"/>
      </dsp:txXfrm>
    </dsp:sp>
    <dsp:sp modelId="{CBA45FDE-8CA8-4D02-B8B9-52B6C698D231}">
      <dsp:nvSpPr>
        <dsp:cNvPr id="0" name=""/>
        <dsp:cNvSpPr/>
      </dsp:nvSpPr>
      <dsp:spPr>
        <a:xfrm>
          <a:off x="2262678" y="1899272"/>
          <a:ext cx="1438284" cy="1438284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5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Survey / Questionnaire</a:t>
          </a:r>
        </a:p>
      </dsp:txBody>
      <dsp:txXfrm>
        <a:off x="2332889" y="1969483"/>
        <a:ext cx="1297862" cy="1297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3AC89B-6042-4074-989F-8E5E5D475120}">
      <dsp:nvSpPr>
        <dsp:cNvPr id="0" name=""/>
        <dsp:cNvSpPr/>
      </dsp:nvSpPr>
      <dsp:spPr>
        <a:xfrm>
          <a:off x="771909" y="273341"/>
          <a:ext cx="973084" cy="9730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55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C0DD7-0E9D-4483-916C-A6328C8A9529}">
      <dsp:nvSpPr>
        <dsp:cNvPr id="0" name=""/>
        <dsp:cNvSpPr/>
      </dsp:nvSpPr>
      <dsp:spPr>
        <a:xfrm>
          <a:off x="177246" y="1545257"/>
          <a:ext cx="216241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Technical Feasibility</a:t>
          </a:r>
        </a:p>
      </dsp:txBody>
      <dsp:txXfrm>
        <a:off x="177246" y="1545257"/>
        <a:ext cx="2162410" cy="720000"/>
      </dsp:txXfrm>
    </dsp:sp>
    <dsp:sp modelId="{5C9827C5-ED22-4F94-B84B-1F0357101C5E}">
      <dsp:nvSpPr>
        <dsp:cNvPr id="0" name=""/>
        <dsp:cNvSpPr/>
      </dsp:nvSpPr>
      <dsp:spPr>
        <a:xfrm>
          <a:off x="3312741" y="273341"/>
          <a:ext cx="973084" cy="9730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55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DE1EB0-D3A8-46B0-8EFF-F5AD31063AEB}">
      <dsp:nvSpPr>
        <dsp:cNvPr id="0" name=""/>
        <dsp:cNvSpPr/>
      </dsp:nvSpPr>
      <dsp:spPr>
        <a:xfrm>
          <a:off x="2718078" y="1545257"/>
          <a:ext cx="216241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Operational Feasibility</a:t>
          </a:r>
        </a:p>
      </dsp:txBody>
      <dsp:txXfrm>
        <a:off x="2718078" y="1545257"/>
        <a:ext cx="2162410" cy="720000"/>
      </dsp:txXfrm>
    </dsp:sp>
    <dsp:sp modelId="{C66BAF53-B802-41F5-8B33-27B1528D0C8F}">
      <dsp:nvSpPr>
        <dsp:cNvPr id="0" name=""/>
        <dsp:cNvSpPr/>
      </dsp:nvSpPr>
      <dsp:spPr>
        <a:xfrm>
          <a:off x="5853573" y="273341"/>
          <a:ext cx="973084" cy="9730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55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3A45DC-50E8-44F5-A5F9-13BA54DE50FC}">
      <dsp:nvSpPr>
        <dsp:cNvPr id="0" name=""/>
        <dsp:cNvSpPr/>
      </dsp:nvSpPr>
      <dsp:spPr>
        <a:xfrm>
          <a:off x="5258911" y="1545257"/>
          <a:ext cx="216241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Economical Feasibility</a:t>
          </a:r>
        </a:p>
      </dsp:txBody>
      <dsp:txXfrm>
        <a:off x="5258911" y="1545257"/>
        <a:ext cx="216241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91148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0174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4847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103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2909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7966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0094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799" y="1473200"/>
            <a:ext cx="5398295" cy="1816098"/>
          </a:xfrm>
        </p:spPr>
        <p:txBody>
          <a:bodyPr anchor="b">
            <a:normAutofit/>
          </a:bodyPr>
          <a:lstStyle>
            <a:lvl1pPr algn="r">
              <a:defRPr sz="36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799" y="3289300"/>
            <a:ext cx="5398295" cy="10541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 cap="all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419" y="4402932"/>
            <a:ext cx="1200150" cy="283369"/>
          </a:xfrm>
        </p:spPr>
        <p:txBody>
          <a:bodyPr/>
          <a:lstStyle/>
          <a:p>
            <a:fld id="{739D54EE-0D73-4FDC-8312-4E21BB23DB24}" type="datetimeFigureOut">
              <a:rPr lang="en-US" smtClean="0"/>
              <a:t>22-Jul-19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799" y="4402932"/>
            <a:ext cx="3670469" cy="28336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719" y="4402932"/>
            <a:ext cx="413375" cy="283369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88286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3549649"/>
            <a:ext cx="759857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8701" y="699084"/>
            <a:ext cx="6569870" cy="237373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3974702"/>
            <a:ext cx="7598570" cy="37028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54EE-0D73-4FDC-8312-4E21BB23DB24}" type="datetimeFigureOut">
              <a:rPr lang="en-US" smtClean="0"/>
              <a:t>22-Jul-19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3289823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70" cy="2343149"/>
          </a:xfrm>
        </p:spPr>
        <p:txBody>
          <a:bodyPr anchor="ctr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257550"/>
            <a:ext cx="7598571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54EE-0D73-4FDC-8312-4E21BB23DB24}" type="datetimeFigureOut">
              <a:rPr lang="en-US" smtClean="0"/>
              <a:t>22-Jul-19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3762694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678400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6206" y="6175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201" y="457201"/>
            <a:ext cx="7162799" cy="20573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3406" y="2514600"/>
            <a:ext cx="7004388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599" y="3257550"/>
            <a:ext cx="7614275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54EE-0D73-4FDC-8312-4E21BB23DB24}" type="datetimeFigureOut">
              <a:rPr lang="en-US" smtClean="0"/>
              <a:t>22-Jul-19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448052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2481436"/>
            <a:ext cx="7598569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583036"/>
            <a:ext cx="7598570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54EE-0D73-4FDC-8312-4E21BB23DB24}" type="datetimeFigureOut">
              <a:rPr lang="en-US" smtClean="0"/>
              <a:t>22-Jul-19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2768714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78400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6206" y="6175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44201" y="457201"/>
            <a:ext cx="7162799" cy="20573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0" y="2914650"/>
            <a:ext cx="7601577" cy="6667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581400"/>
            <a:ext cx="7601577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54EE-0D73-4FDC-8312-4E21BB23DB24}" type="datetimeFigureOut">
              <a:rPr lang="en-US" smtClean="0"/>
              <a:t>22-Jul-19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0967032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70" cy="20573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1" y="2628900"/>
            <a:ext cx="7598571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257550"/>
            <a:ext cx="7598571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54EE-0D73-4FDC-8312-4E21BB23DB24}" type="datetimeFigureOut">
              <a:rPr lang="en-US" smtClean="0"/>
              <a:t>22-Jul-19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290391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54EE-0D73-4FDC-8312-4E21BB23DB24}" type="datetimeFigureOut">
              <a:rPr lang="en-US" smtClean="0"/>
              <a:t>22-Jul-19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69" cy="1092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37950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4006" y="457200"/>
            <a:ext cx="1618914" cy="3886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457200"/>
            <a:ext cx="5874087" cy="38862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54EE-0D73-4FDC-8312-4E21BB23DB24}" type="datetimeFigureOut">
              <a:rPr lang="en-US" smtClean="0"/>
              <a:t>22-Jul-19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1798891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74611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6986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54EE-0D73-4FDC-8312-4E21BB23DB24}" type="datetimeFigureOut">
              <a:rPr lang="en-US" noProof="0" smtClean="0"/>
              <a:t>22-Jul-19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5494147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▪"/>
              <a:defRPr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0872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2481436"/>
            <a:ext cx="7598570" cy="1101600"/>
          </a:xfrm>
        </p:spPr>
        <p:txBody>
          <a:bodyPr anchor="b"/>
          <a:lstStyle>
            <a:lvl1pPr algn="l">
              <a:defRPr sz="3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583036"/>
            <a:ext cx="759857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 cap="all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54EE-0D73-4FDC-8312-4E21BB23DB24}" type="datetimeFigureOut">
              <a:rPr lang="en-US" smtClean="0"/>
              <a:t>22-Jul-19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083087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1" y="1606550"/>
            <a:ext cx="3746501" cy="273685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6421" y="1606551"/>
            <a:ext cx="3746499" cy="273685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54EE-0D73-4FDC-8312-4E21BB23DB24}" type="datetimeFigureOut">
              <a:rPr lang="en-US" smtClean="0"/>
              <a:t>22-Jul-19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9311284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252" y="1663700"/>
            <a:ext cx="35317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152651"/>
            <a:ext cx="3747692" cy="21907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3" y="1670050"/>
            <a:ext cx="354211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67612" y="2152651"/>
            <a:ext cx="3746501" cy="21907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54EE-0D73-4FDC-8312-4E21BB23DB24}" type="datetimeFigureOut">
              <a:rPr lang="en-US" smtClean="0"/>
              <a:t>22-Jul-19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3097409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22-Jul-19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14778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54EE-0D73-4FDC-8312-4E21BB23DB24}" type="datetimeFigureOut">
              <a:rPr lang="en-US" smtClean="0"/>
              <a:t>22-Jul-19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774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55750"/>
            <a:ext cx="2760664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6151" y="457201"/>
            <a:ext cx="4626770" cy="38862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584450"/>
            <a:ext cx="2760664" cy="13716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91520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200150"/>
            <a:ext cx="4623490" cy="102870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2190" y="685800"/>
            <a:ext cx="2460731" cy="3429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228850"/>
            <a:ext cx="4623490" cy="13716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560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69" cy="1092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1606551"/>
            <a:ext cx="7598569" cy="2736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2245" y="4402932"/>
            <a:ext cx="1200150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39D54EE-0D73-4FDC-8312-4E21BB23DB24}" type="datetimeFigureOut">
              <a:rPr lang="en-US" smtClean="0"/>
              <a:t>22-Jul-19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4402932"/>
            <a:ext cx="5870744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9546" y="4402932"/>
            <a:ext cx="413375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437091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</p:sldLayoutIdLst>
  <p:transition>
    <p:fade thruBlk="1"/>
  </p:transition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6" Type="http://schemas.openxmlformats.org/officeDocument/2006/relationships/diagramData" Target="../diagrams/data1.xml"/><Relationship Id="rId5" Type="http://schemas.openxmlformats.org/officeDocument/2006/relationships/image" Target="../media/image2.png"/><Relationship Id="rId10" Type="http://schemas.microsoft.com/office/2007/relationships/diagramDrawing" Target="../diagrams/drawing1.xml"/><Relationship Id="rId4" Type="http://schemas.openxmlformats.org/officeDocument/2006/relationships/image" Target="../media/image1.jpeg"/><Relationship Id="rId9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3.png"/><Relationship Id="rId9" Type="http://schemas.microsoft.com/office/2007/relationships/diagramDrawing" Target="../diagrams/drawin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1478279" y="982264"/>
            <a:ext cx="6187440" cy="11351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CE-345 SGP &amp; CE-343 SE</a:t>
            </a:r>
            <a:endParaRPr dirty="0"/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AA1C0DEC-E04E-4B16-A9BA-53ED4F46E7C3}"/>
              </a:ext>
            </a:extLst>
          </p:cNvPr>
          <p:cNvSpPr/>
          <p:nvPr/>
        </p:nvSpPr>
        <p:spPr>
          <a:xfrm>
            <a:off x="3423435" y="2117434"/>
            <a:ext cx="2293276" cy="1752600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792554-D436-470C-AE6F-F4B142D162E8}"/>
              </a:ext>
            </a:extLst>
          </p:cNvPr>
          <p:cNvSpPr/>
          <p:nvPr/>
        </p:nvSpPr>
        <p:spPr>
          <a:xfrm>
            <a:off x="0" y="4161236"/>
            <a:ext cx="9151620" cy="716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Group 3: CE2 A – Batch </a:t>
            </a:r>
          </a:p>
          <a:p>
            <a:r>
              <a:rPr lang="en-US" dirty="0"/>
              <a:t>Kevin Patel, Namrata Patel, </a:t>
            </a:r>
            <a:r>
              <a:rPr lang="en-US" dirty="0" err="1"/>
              <a:t>Nisarg</a:t>
            </a:r>
            <a:r>
              <a:rPr lang="en-US" dirty="0"/>
              <a:t> Patel, Siddharth Patel, Meet </a:t>
            </a:r>
            <a:r>
              <a:rPr lang="en-US" dirty="0" err="1"/>
              <a:t>Ramaiya</a:t>
            </a:r>
            <a:r>
              <a:rPr lang="en-US" dirty="0"/>
              <a:t>, Hussain </a:t>
            </a:r>
            <a:r>
              <a:rPr lang="en-US" dirty="0" err="1"/>
              <a:t>Sadikot</a:t>
            </a:r>
            <a:r>
              <a:rPr lang="en-US" dirty="0"/>
              <a:t>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062675-6C04-4151-B237-8177A2B1D409}"/>
              </a:ext>
            </a:extLst>
          </p:cNvPr>
          <p:cNvSpPr txBox="1"/>
          <p:nvPr/>
        </p:nvSpPr>
        <p:spPr>
          <a:xfrm>
            <a:off x="3475064" y="3252604"/>
            <a:ext cx="21938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>
                <a:latin typeface="+mj-lt"/>
              </a:rPr>
              <a:t>Far</a:t>
            </a:r>
            <a:r>
              <a:rPr lang="en-US" sz="2500" dirty="0"/>
              <a:t> From Home</a:t>
            </a:r>
          </a:p>
        </p:txBody>
      </p:sp>
      <p:grpSp>
        <p:nvGrpSpPr>
          <p:cNvPr id="7" name="Graphic 5" descr="House">
            <a:extLst>
              <a:ext uri="{FF2B5EF4-FFF2-40B4-BE49-F238E27FC236}">
                <a16:creationId xmlns:a16="http://schemas.microsoft.com/office/drawing/2014/main" id="{33A204F8-3E27-49D1-A1AF-2FCDA3B7A2ED}"/>
              </a:ext>
            </a:extLst>
          </p:cNvPr>
          <p:cNvGrpSpPr/>
          <p:nvPr/>
        </p:nvGrpSpPr>
        <p:grpSpPr>
          <a:xfrm>
            <a:off x="3870958" y="2061621"/>
            <a:ext cx="1302676" cy="1302676"/>
            <a:chOff x="3920661" y="2181912"/>
            <a:chExt cx="1302676" cy="1302676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1E8206F-3DD0-4F4D-A80B-CD97A83B60CF}"/>
                </a:ext>
              </a:extLst>
            </p:cNvPr>
            <p:cNvSpPr/>
            <p:nvPr/>
          </p:nvSpPr>
          <p:spPr>
            <a:xfrm>
              <a:off x="4002078" y="2344747"/>
              <a:ext cx="1139842" cy="583490"/>
            </a:xfrm>
            <a:custGeom>
              <a:avLst/>
              <a:gdLst>
                <a:gd name="connsiteX0" fmla="*/ 895590 w 1139841"/>
                <a:gd name="connsiteY0" fmla="*/ 309386 h 583490"/>
                <a:gd name="connsiteX1" fmla="*/ 895590 w 1139841"/>
                <a:gd name="connsiteY1" fmla="*/ 81417 h 583490"/>
                <a:gd name="connsiteX2" fmla="*/ 787033 w 1139841"/>
                <a:gd name="connsiteY2" fmla="*/ 81417 h 583490"/>
                <a:gd name="connsiteX3" fmla="*/ 787033 w 1139841"/>
                <a:gd name="connsiteY3" fmla="*/ 206257 h 583490"/>
                <a:gd name="connsiteX4" fmla="*/ 569921 w 1139841"/>
                <a:gd name="connsiteY4" fmla="*/ 0 h 583490"/>
                <a:gd name="connsiteX5" fmla="*/ 569921 w 1139841"/>
                <a:gd name="connsiteY5" fmla="*/ 0 h 583490"/>
                <a:gd name="connsiteX6" fmla="*/ 0 w 1139841"/>
                <a:gd name="connsiteY6" fmla="*/ 542782 h 583490"/>
                <a:gd name="connsiteX7" fmla="*/ 61063 w 1139841"/>
                <a:gd name="connsiteY7" fmla="*/ 594346 h 583490"/>
                <a:gd name="connsiteX8" fmla="*/ 569921 w 1139841"/>
                <a:gd name="connsiteY8" fmla="*/ 111270 h 583490"/>
                <a:gd name="connsiteX9" fmla="*/ 569921 w 1139841"/>
                <a:gd name="connsiteY9" fmla="*/ 111270 h 583490"/>
                <a:gd name="connsiteX10" fmla="*/ 1078779 w 1139841"/>
                <a:gd name="connsiteY10" fmla="*/ 594346 h 583490"/>
                <a:gd name="connsiteX11" fmla="*/ 1139842 w 1139841"/>
                <a:gd name="connsiteY11" fmla="*/ 542782 h 58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39841" h="583490">
                  <a:moveTo>
                    <a:pt x="895590" y="309386"/>
                  </a:moveTo>
                  <a:lnTo>
                    <a:pt x="895590" y="81417"/>
                  </a:lnTo>
                  <a:lnTo>
                    <a:pt x="787033" y="81417"/>
                  </a:lnTo>
                  <a:lnTo>
                    <a:pt x="787033" y="206257"/>
                  </a:lnTo>
                  <a:lnTo>
                    <a:pt x="569921" y="0"/>
                  </a:lnTo>
                  <a:lnTo>
                    <a:pt x="569921" y="0"/>
                  </a:lnTo>
                  <a:lnTo>
                    <a:pt x="0" y="542782"/>
                  </a:lnTo>
                  <a:lnTo>
                    <a:pt x="61063" y="594346"/>
                  </a:lnTo>
                  <a:lnTo>
                    <a:pt x="569921" y="111270"/>
                  </a:lnTo>
                  <a:lnTo>
                    <a:pt x="569921" y="111270"/>
                  </a:lnTo>
                  <a:lnTo>
                    <a:pt x="1078779" y="594346"/>
                  </a:lnTo>
                  <a:lnTo>
                    <a:pt x="1139842" y="542782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ACF5217-A8B4-4747-A6F8-7D098BB54412}"/>
                </a:ext>
              </a:extLst>
            </p:cNvPr>
            <p:cNvSpPr/>
            <p:nvPr/>
          </p:nvSpPr>
          <p:spPr>
            <a:xfrm>
              <a:off x="4164913" y="2532006"/>
              <a:ext cx="814173" cy="787033"/>
            </a:xfrm>
            <a:custGeom>
              <a:avLst/>
              <a:gdLst>
                <a:gd name="connsiteX0" fmla="*/ 0 w 814172"/>
                <a:gd name="connsiteY0" fmla="*/ 386732 h 787033"/>
                <a:gd name="connsiteX1" fmla="*/ 0 w 814172"/>
                <a:gd name="connsiteY1" fmla="*/ 789747 h 787033"/>
                <a:gd name="connsiteX2" fmla="*/ 325669 w 814172"/>
                <a:gd name="connsiteY2" fmla="*/ 789747 h 787033"/>
                <a:gd name="connsiteX3" fmla="*/ 325669 w 814172"/>
                <a:gd name="connsiteY3" fmla="*/ 450509 h 787033"/>
                <a:gd name="connsiteX4" fmla="*/ 488504 w 814172"/>
                <a:gd name="connsiteY4" fmla="*/ 450509 h 787033"/>
                <a:gd name="connsiteX5" fmla="*/ 488504 w 814172"/>
                <a:gd name="connsiteY5" fmla="*/ 789747 h 787033"/>
                <a:gd name="connsiteX6" fmla="*/ 814173 w 814172"/>
                <a:gd name="connsiteY6" fmla="*/ 789747 h 787033"/>
                <a:gd name="connsiteX7" fmla="*/ 814173 w 814172"/>
                <a:gd name="connsiteY7" fmla="*/ 386732 h 787033"/>
                <a:gd name="connsiteX8" fmla="*/ 407086 w 814172"/>
                <a:gd name="connsiteY8" fmla="*/ 0 h 787033"/>
                <a:gd name="connsiteX9" fmla="*/ 0 w 814172"/>
                <a:gd name="connsiteY9" fmla="*/ 386732 h 787033"/>
                <a:gd name="connsiteX10" fmla="*/ 244252 w 814172"/>
                <a:gd name="connsiteY10" fmla="*/ 613343 h 787033"/>
                <a:gd name="connsiteX11" fmla="*/ 81417 w 814172"/>
                <a:gd name="connsiteY11" fmla="*/ 613343 h 787033"/>
                <a:gd name="connsiteX12" fmla="*/ 81417 w 814172"/>
                <a:gd name="connsiteY12" fmla="*/ 450509 h 787033"/>
                <a:gd name="connsiteX13" fmla="*/ 244252 w 814172"/>
                <a:gd name="connsiteY13" fmla="*/ 450509 h 787033"/>
                <a:gd name="connsiteX14" fmla="*/ 244252 w 814172"/>
                <a:gd name="connsiteY14" fmla="*/ 613343 h 787033"/>
                <a:gd name="connsiteX15" fmla="*/ 569921 w 814172"/>
                <a:gd name="connsiteY15" fmla="*/ 450509 h 787033"/>
                <a:gd name="connsiteX16" fmla="*/ 732755 w 814172"/>
                <a:gd name="connsiteY16" fmla="*/ 450509 h 787033"/>
                <a:gd name="connsiteX17" fmla="*/ 732755 w 814172"/>
                <a:gd name="connsiteY17" fmla="*/ 613343 h 787033"/>
                <a:gd name="connsiteX18" fmla="*/ 569921 w 814172"/>
                <a:gd name="connsiteY18" fmla="*/ 613343 h 787033"/>
                <a:gd name="connsiteX19" fmla="*/ 569921 w 814172"/>
                <a:gd name="connsiteY19" fmla="*/ 450509 h 787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14172" h="787033">
                  <a:moveTo>
                    <a:pt x="0" y="386732"/>
                  </a:moveTo>
                  <a:lnTo>
                    <a:pt x="0" y="789747"/>
                  </a:lnTo>
                  <a:lnTo>
                    <a:pt x="325669" y="789747"/>
                  </a:lnTo>
                  <a:lnTo>
                    <a:pt x="325669" y="450509"/>
                  </a:lnTo>
                  <a:lnTo>
                    <a:pt x="488504" y="450509"/>
                  </a:lnTo>
                  <a:lnTo>
                    <a:pt x="488504" y="789747"/>
                  </a:lnTo>
                  <a:lnTo>
                    <a:pt x="814173" y="789747"/>
                  </a:lnTo>
                  <a:lnTo>
                    <a:pt x="814173" y="386732"/>
                  </a:lnTo>
                  <a:lnTo>
                    <a:pt x="407086" y="0"/>
                  </a:lnTo>
                  <a:lnTo>
                    <a:pt x="0" y="386732"/>
                  </a:lnTo>
                  <a:close/>
                  <a:moveTo>
                    <a:pt x="244252" y="613343"/>
                  </a:moveTo>
                  <a:lnTo>
                    <a:pt x="81417" y="613343"/>
                  </a:lnTo>
                  <a:lnTo>
                    <a:pt x="81417" y="450509"/>
                  </a:lnTo>
                  <a:lnTo>
                    <a:pt x="244252" y="450509"/>
                  </a:lnTo>
                  <a:lnTo>
                    <a:pt x="244252" y="613343"/>
                  </a:lnTo>
                  <a:close/>
                  <a:moveTo>
                    <a:pt x="569921" y="450509"/>
                  </a:moveTo>
                  <a:lnTo>
                    <a:pt x="732755" y="450509"/>
                  </a:lnTo>
                  <a:lnTo>
                    <a:pt x="732755" y="613343"/>
                  </a:lnTo>
                  <a:lnTo>
                    <a:pt x="569921" y="613343"/>
                  </a:lnTo>
                  <a:lnTo>
                    <a:pt x="569921" y="45050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65" name="Google Shape;365;p36"/>
          <p:cNvSpPr txBox="1">
            <a:spLocks noGrp="1"/>
          </p:cNvSpPr>
          <p:nvPr>
            <p:ph type="ctrTitle" idx="4294967295"/>
          </p:nvPr>
        </p:nvSpPr>
        <p:spPr>
          <a:xfrm>
            <a:off x="1898650" y="1835150"/>
            <a:ext cx="7245350" cy="11604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spc="600" dirty="0"/>
              <a:t>THANK YOU!</a:t>
            </a:r>
            <a:endParaRPr sz="8000" spc="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122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5142160"/>
          </a:xfrm>
          <a:prstGeom prst="rect">
            <a:avLst/>
          </a:prstGeom>
        </p:spPr>
      </p:pic>
      <p:sp>
        <p:nvSpPr>
          <p:cNvPr id="212" name="Rectangle 124">
            <a:extLst>
              <a:ext uri="{FF2B5EF4-FFF2-40B4-BE49-F238E27FC236}">
                <a16:creationId xmlns:a16="http://schemas.microsoft.com/office/drawing/2014/main" id="{09C946AC-2072-4946-A2B8-39F09D094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3" name="Picture 126">
            <a:extLst>
              <a:ext uri="{FF2B5EF4-FFF2-40B4-BE49-F238E27FC236}">
                <a16:creationId xmlns:a16="http://schemas.microsoft.com/office/drawing/2014/main" id="{A748C8C8-F348-4D00-852A-26DD9EBCC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55"/>
          <a:stretch/>
        </p:blipFill>
        <p:spPr>
          <a:xfrm>
            <a:off x="0" y="0"/>
            <a:ext cx="4520072" cy="5142160"/>
          </a:xfrm>
          <a:prstGeom prst="rect">
            <a:avLst/>
          </a:prstGeom>
        </p:spPr>
      </p:pic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146829" y="1524000"/>
            <a:ext cx="3928990" cy="211454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algn="r" defTabSz="457200">
              <a:spcBef>
                <a:spcPct val="0"/>
              </a:spcBef>
            </a:pPr>
            <a:r>
              <a:rPr lang="en-US" sz="4100" dirty="0">
                <a:solidFill>
                  <a:srgbClr val="FFFFFF"/>
                </a:solidFill>
              </a:rPr>
              <a:t>1. REQUIREMENT GATHERING</a:t>
            </a:r>
          </a:p>
        </p:txBody>
      </p:sp>
      <p:sp useBgFill="1">
        <p:nvSpPr>
          <p:cNvPr id="214" name="Freeform 5">
            <a:extLst>
              <a:ext uri="{FF2B5EF4-FFF2-40B4-BE49-F238E27FC236}">
                <a16:creationId xmlns:a16="http://schemas.microsoft.com/office/drawing/2014/main" id="{559FD8B5-8CC4-4CFE-BD2A-1216B1F2C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370646" y="495300"/>
            <a:ext cx="4786054" cy="4660899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31" name="Freeform 14">
            <a:extLst>
              <a:ext uri="{FF2B5EF4-FFF2-40B4-BE49-F238E27FC236}">
                <a16:creationId xmlns:a16="http://schemas.microsoft.com/office/drawing/2014/main" id="{9ECF13F4-3D2A-4F2E-9BBD-3038670D2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61202" y="78674"/>
            <a:ext cx="5172535" cy="4504118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19660E16-DCC0-4B6C-8E84-4C292580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37818" y="248628"/>
            <a:ext cx="5007957" cy="3926499"/>
            <a:chOff x="5516018" y="331504"/>
            <a:chExt cx="6675982" cy="5235326"/>
          </a:xfrm>
        </p:grpSpPr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9130F79-611E-4458-B53E-36A25721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EA78691-46E9-469A-921B-9D16933E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CA4AA196-3090-4283-ADF0-893F81085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1FD33794-9D71-4B08-AE11-8B589EFBA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8AFBF0E-867E-4181-93DF-9A13F334B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7EA8258-0459-4037-BABC-B1A0A5D70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8BB355F-363A-4046-90AF-3DDB7AA18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9334308-B9EC-41CF-8B6C-23FB134BA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0781133-0656-4918-BE6A-703C148E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B4F93AD-8044-447B-8CAC-8A0697160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EAA78689-5B7A-4420-A3DC-0EA081583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F09CC934-4D78-4334-8B7F-4D0C13D6C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068DA411-6F43-42CF-8A08-B2871E382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3417563A-04A5-4952-AA6D-E503558C5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4A41B232-E630-4AC7-9A97-763529D70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7EABA1A2-F7BA-4FB5-AD0A-A4DBBCF6F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7EA99E51-908F-4D65-AC2B-A8E75A1FE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5F2D126B-7D1C-4D2C-97D5-2D8C686B7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74B20164-1C4E-4FA3-A2E5-389E74077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C54E7AD9-228F-47CD-A598-CB579B489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D7D2B81A-6082-4668-8AA7-F2757C8EC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1469BD5F-3BFE-4BA0-A24F-7F80A73B8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224D532A-F49F-4BB9-AAA6-8B2B89CB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B2224AE-40A4-483D-991E-9490A01B7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DD3DE117-F3FA-4657-B4A7-40DE41238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D85EA1EB-1126-463C-AD87-4FB126C6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90336723-7646-4B25-9EE9-519CC8334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652B6D8B-5579-4262-9376-B702382B0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07893BD-D1AE-48C1-91A9-D47879376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0C6FEEA5-8E66-4C31-92AD-01305FF4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D3E18335-591C-4354-9390-DD371BB3F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151098D0-C2B4-4D61-92D5-C81DDBDA2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3EACD9C3-3E01-47CF-BC68-BDAE22E30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80A5C950-6480-44E0-9D50-F193147D5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C68F1BDE-24EB-4308-AB69-F353C8598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83E12EF-845B-41E6-BA82-F6CD46C0F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E646EE72-4D70-46B4-B655-74722AAC2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72BB073B-89FD-4B47-814B-A8EE7A1EE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EEE25488-63A9-43E5-A03F-2E628C3B2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2BE7FDEE-BD70-4D8F-B5CE-4D03F1D00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3039673A-8522-4BFC-B8B2-7F2FEAED4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47AB08C4-AF01-4D1D-90EA-A4113CFF9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FC8E7B06-FF45-4365-9DF4-E8E315A5B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08F00765-F5EC-427C-A7A1-CDFA0406F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2FE1EF8A-C81D-4879-9142-3697CA0BC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D80C0B62-6F07-4DD2-B308-F3C29F29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9C7C8CB-2D13-4138-B3C1-B78EC19B5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8EB1BC7E-04BC-423C-843D-7C149C25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A8BA62C3-B17C-4AD0-B585-1C42ED74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1B6F8BD1-22F9-4EE2-93C7-F859F3B99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B173F2AA-33AE-4A43-AFA9-50C60D6F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16339DB1-5BB0-42C5-B12D-7555AD403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1413BF1A-CE02-41EB-8977-EBE39AE0D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7899680C-3DC7-4B71-8D34-7EE8306FE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13B57EA5-419A-4EE0-BB93-356B12F6D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37A79B15-73B1-417F-A985-25FBC893F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566DE9DC-92E2-44D8-B7D0-D1295DD8F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A9A1F3CD-685D-4541-8715-91E39B1E2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C63E90F9-BD80-4805-A68E-CA56D5249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1014402D-979B-4D18-9E85-4D8F6C986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2A04AE49-4B0B-4908-B1DB-480F568D2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3293E6AC-4EF0-4B88-AC7E-BCB112010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6344B49D-AFCD-4426-AC08-F3128282C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83B776AB-0884-47E4-AC8D-69A19A610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01EC5397-87DB-4803-855B-44DFE9BBB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18EF0075-59DA-4C16-BF01-C65EE2DD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ABF3642-CC62-4EA5-8A59-1AFF97A56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F7715913-AE6D-4FFC-A6EC-E7EE027D2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46B78CB6-17D0-445E-A523-FD18D3BE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783E7655-41DA-4DFA-9DEC-FD37064F0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5E953697-F897-4DE0-B735-80C721129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7C7CED19-0566-4D81-A59A-5A3561F1B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CE247A59-B18F-4331-BC8D-07C3DA5E8E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F21C3132-6A07-4EB5-A00C-2176067C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4067D677-3FA9-4187-B1CA-F6298A917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82E9FC80-B3E8-47CE-862C-9F6E9E598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2D383F3C-A57C-472A-9E05-CCD8A4F8E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E534D376-6ABA-4DF9-BBEA-EB5A88180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0" name="Graphic 119" descr="Checklist">
            <a:extLst>
              <a:ext uri="{FF2B5EF4-FFF2-40B4-BE49-F238E27FC236}">
                <a16:creationId xmlns:a16="http://schemas.microsoft.com/office/drawing/2014/main" id="{74B12D5B-6A18-42DA-A48C-FE9AC870A7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16250" y="1643728"/>
            <a:ext cx="2765183" cy="276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8607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1">
            <a:extLst>
              <a:ext uri="{FF2B5EF4-FFF2-40B4-BE49-F238E27FC236}">
                <a16:creationId xmlns:a16="http://schemas.microsoft.com/office/drawing/2014/main" id="{42476583-CC33-45CE-B51B-215B5673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5142160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6A166780-9337-4437-95D3-5EA9D55AA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B3D0F40-BF1F-4120-945D-90C5AAD6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81" y="0"/>
            <a:ext cx="3490721" cy="514216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15640A69-3748-450C-8DDB-B2051AC0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3483577" cy="5142160"/>
          </a:xfrm>
          <a:prstGeom prst="rect">
            <a:avLst/>
          </a:prstGeom>
        </p:spPr>
      </p:pic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514350" y="482599"/>
            <a:ext cx="2513648" cy="37465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defTabSz="457200">
              <a:spcBef>
                <a:spcPct val="0"/>
              </a:spcBef>
            </a:pPr>
            <a:r>
              <a:rPr lang="en-US" sz="2800" dirty="0">
                <a:solidFill>
                  <a:srgbClr val="FFFFFF"/>
                </a:solidFill>
              </a:rPr>
              <a:t>1. REQUIREMENT GATHERING</a:t>
            </a:r>
          </a:p>
        </p:txBody>
      </p: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66F4F323-644B-4A47-97E9-BFB73840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8340" y="-1"/>
            <a:ext cx="5653278" cy="51421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2" name="Google Shape;129;p19">
            <a:extLst>
              <a:ext uri="{FF2B5EF4-FFF2-40B4-BE49-F238E27FC236}">
                <a16:creationId xmlns:a16="http://schemas.microsoft.com/office/drawing/2014/main" id="{3305E3E2-C5CD-46DA-B6EE-99DA70A017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0373894"/>
              </p:ext>
            </p:extLst>
          </p:nvPr>
        </p:nvGraphicFramePr>
        <p:xfrm>
          <a:off x="4100631" y="603503"/>
          <a:ext cx="4414719" cy="3687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2053404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Picture 135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5142160"/>
          </a:xfrm>
          <a:prstGeom prst="rect">
            <a:avLst/>
          </a:prstGeom>
        </p:spPr>
      </p:pic>
      <p:sp>
        <p:nvSpPr>
          <p:cNvPr id="138" name="Rectangle 137">
            <a:extLst>
              <a:ext uri="{FF2B5EF4-FFF2-40B4-BE49-F238E27FC236}">
                <a16:creationId xmlns:a16="http://schemas.microsoft.com/office/drawing/2014/main" id="{09C946AC-2072-4946-A2B8-39F09D094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0" name="Picture 139">
            <a:extLst>
              <a:ext uri="{FF2B5EF4-FFF2-40B4-BE49-F238E27FC236}">
                <a16:creationId xmlns:a16="http://schemas.microsoft.com/office/drawing/2014/main" id="{A748C8C8-F348-4D00-852A-26DD9EBCC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55"/>
          <a:stretch/>
        </p:blipFill>
        <p:spPr>
          <a:xfrm>
            <a:off x="0" y="0"/>
            <a:ext cx="4520072" cy="5142160"/>
          </a:xfrm>
          <a:prstGeom prst="rect">
            <a:avLst/>
          </a:prstGeom>
        </p:spPr>
      </p:pic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87449" y="1524000"/>
            <a:ext cx="3663052" cy="211454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algn="r" defTabSz="457200">
              <a:lnSpc>
                <a:spcPct val="90000"/>
              </a:lnSpc>
              <a:spcBef>
                <a:spcPct val="0"/>
              </a:spcBef>
            </a:pPr>
            <a:r>
              <a:rPr lang="en-US" sz="4800" dirty="0">
                <a:solidFill>
                  <a:srgbClr val="FFFFFF"/>
                </a:solidFill>
              </a:rPr>
              <a:t>2. FEASIBILITY STUDY</a:t>
            </a:r>
          </a:p>
        </p:txBody>
      </p:sp>
      <p:sp useBgFill="1">
        <p:nvSpPr>
          <p:cNvPr id="142" name="Freeform 5">
            <a:extLst>
              <a:ext uri="{FF2B5EF4-FFF2-40B4-BE49-F238E27FC236}">
                <a16:creationId xmlns:a16="http://schemas.microsoft.com/office/drawing/2014/main" id="{559FD8B5-8CC4-4CFE-BD2A-1216B1F2C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370646" y="495300"/>
            <a:ext cx="4786054" cy="4660899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44" name="Freeform 14">
            <a:extLst>
              <a:ext uri="{FF2B5EF4-FFF2-40B4-BE49-F238E27FC236}">
                <a16:creationId xmlns:a16="http://schemas.microsoft.com/office/drawing/2014/main" id="{9ECF13F4-3D2A-4F2E-9BBD-3038670D2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61202" y="78674"/>
            <a:ext cx="5172535" cy="4504118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9660E16-DCC0-4B6C-8E84-4C292580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37818" y="248628"/>
            <a:ext cx="5007957" cy="3926499"/>
            <a:chOff x="5516018" y="331504"/>
            <a:chExt cx="6675982" cy="5235326"/>
          </a:xfrm>
        </p:grpSpPr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29130F79-611E-4458-B53E-36A25721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2EA78691-46E9-469A-921B-9D16933E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CA4AA196-3090-4283-ADF0-893F81085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1FD33794-9D71-4B08-AE11-8B589EFBA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8AFBF0E-867E-4181-93DF-9A13F334B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C7EA8258-0459-4037-BABC-B1A0A5D70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8BB355F-363A-4046-90AF-3DDB7AA18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A9334308-B9EC-41CF-8B6C-23FB134BA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30781133-0656-4918-BE6A-703C148E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6B4F93AD-8044-447B-8CAC-8A0697160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AA78689-5B7A-4420-A3DC-0EA081583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F09CC934-4D78-4334-8B7F-4D0C13D6C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068DA411-6F43-42CF-8A08-B2871E382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3417563A-04A5-4952-AA6D-E503558C5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4A41B232-E630-4AC7-9A97-763529D70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7EABA1A2-F7BA-4FB5-AD0A-A4DBBCF6F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7EA99E51-908F-4D65-AC2B-A8E75A1FE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5F2D126B-7D1C-4D2C-97D5-2D8C686B7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74B20164-1C4E-4FA3-A2E5-389E74077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C54E7AD9-228F-47CD-A598-CB579B489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D7D2B81A-6082-4668-8AA7-F2757C8EC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469BD5F-3BFE-4BA0-A24F-7F80A73B8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224D532A-F49F-4BB9-AAA6-8B2B89CB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EB2224AE-40A4-483D-991E-9490A01B7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D3DE117-F3FA-4657-B4A7-40DE41238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D85EA1EB-1126-463C-AD87-4FB126C6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90336723-7646-4B25-9EE9-519CC8334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652B6D8B-5579-4262-9376-B702382B0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B07893BD-D1AE-48C1-91A9-D47879376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0C6FEEA5-8E66-4C31-92AD-01305FF4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D3E18335-591C-4354-9390-DD371BB3F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151098D0-C2B4-4D61-92D5-C81DDBDA2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3EACD9C3-3E01-47CF-BC68-BDAE22E30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80A5C950-6480-44E0-9D50-F193147D5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C68F1BDE-24EB-4308-AB69-F353C8598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D83E12EF-845B-41E6-BA82-F6CD46C0F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E646EE72-4D70-46B4-B655-74722AAC2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72BB073B-89FD-4B47-814B-A8EE7A1EE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EEE25488-63A9-43E5-A03F-2E628C3B2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2BE7FDEE-BD70-4D8F-B5CE-4D03F1D00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3039673A-8522-4BFC-B8B2-7F2FEAED4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47AB08C4-AF01-4D1D-90EA-A4113CFF9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FC8E7B06-FF45-4365-9DF4-E8E315A5B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08F00765-F5EC-427C-A7A1-CDFA0406F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2FE1EF8A-C81D-4879-9142-3697CA0BC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D80C0B62-6F07-4DD2-B308-F3C29F29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E9C7C8CB-2D13-4138-B3C1-B78EC19B5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8EB1BC7E-04BC-423C-843D-7C149C25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A8BA62C3-B17C-4AD0-B585-1C42ED74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1B6F8BD1-22F9-4EE2-93C7-F859F3B99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B173F2AA-33AE-4A43-AFA9-50C60D6F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16339DB1-5BB0-42C5-B12D-7555AD403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1413BF1A-CE02-41EB-8977-EBE39AE0D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7899680C-3DC7-4B71-8D34-7EE8306FE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13B57EA5-419A-4EE0-BB93-356B12F6D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37A79B15-73B1-417F-A985-25FBC893F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566DE9DC-92E2-44D8-B7D0-D1295DD8F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A9A1F3CD-685D-4541-8715-91E39B1E2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C63E90F9-BD80-4805-A68E-CA56D5249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1014402D-979B-4D18-9E85-4D8F6C986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2A04AE49-4B0B-4908-B1DB-480F568D2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3293E6AC-4EF0-4B88-AC7E-BCB112010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6344B49D-AFCD-4426-AC08-F3128282C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83B776AB-0884-47E4-AC8D-69A19A610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01EC5397-87DB-4803-855B-44DFE9BBB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18EF0075-59DA-4C16-BF01-C65EE2DD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9ABF3642-CC62-4EA5-8A59-1AFF97A56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F7715913-AE6D-4FFC-A6EC-E7EE027D2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46B78CB6-17D0-445E-A523-FD18D3BE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783E7655-41DA-4DFA-9DEC-FD37064F0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5E953697-F897-4DE0-B735-80C721129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7C7CED19-0566-4D81-A59A-5A3561F1B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CE247A59-B18F-4331-BC8D-07C3DA5E8E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F21C3132-6A07-4EB5-A00C-2176067C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4067D677-3FA9-4187-B1CA-F6298A917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82E9FC80-B3E8-47CE-862C-9F6E9E598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2D383F3C-A57C-472A-9E05-CCD8A4F8E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E534D376-6ABA-4DF9-BBEA-EB5A88180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3" name="Graphic 132" descr="Presentation with Checklist">
            <a:extLst>
              <a:ext uri="{FF2B5EF4-FFF2-40B4-BE49-F238E27FC236}">
                <a16:creationId xmlns:a16="http://schemas.microsoft.com/office/drawing/2014/main" id="{BDE15A42-EA32-479E-86AC-4BBC294E2D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16250" y="1643728"/>
            <a:ext cx="2765183" cy="276518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>
            <a:extLst>
              <a:ext uri="{FF2B5EF4-FFF2-40B4-BE49-F238E27FC236}">
                <a16:creationId xmlns:a16="http://schemas.microsoft.com/office/drawing/2014/main" id="{42476583-CC33-45CE-B51B-215B5673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5142160"/>
          </a:xfrm>
          <a:prstGeom prst="rect">
            <a:avLst/>
          </a:prstGeom>
        </p:spPr>
      </p:pic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514350" y="457200"/>
            <a:ext cx="7598569" cy="10922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defTabSz="457200">
              <a:spcBef>
                <a:spcPct val="0"/>
              </a:spcBef>
            </a:pPr>
            <a:r>
              <a:rPr lang="en-US" sz="3600" dirty="0"/>
              <a:t>2. FEASIBILITY STUDY</a:t>
            </a:r>
          </a:p>
        </p:txBody>
      </p:sp>
      <p:graphicFrame>
        <p:nvGraphicFramePr>
          <p:cNvPr id="134" name="Google Shape;129;p19">
            <a:extLst>
              <a:ext uri="{FF2B5EF4-FFF2-40B4-BE49-F238E27FC236}">
                <a16:creationId xmlns:a16="http://schemas.microsoft.com/office/drawing/2014/main" id="{B0A85120-0994-43E9-AD96-007BDB8AF5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5491428"/>
              </p:ext>
            </p:extLst>
          </p:nvPr>
        </p:nvGraphicFramePr>
        <p:xfrm>
          <a:off x="514350" y="1804800"/>
          <a:ext cx="7598568" cy="2538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1458-A1F7-4F25-B435-7B2EE264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Technical fEasibility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C839A-FB6D-4A6C-AFA9-7BEF92779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2200" y="1333901"/>
            <a:ext cx="7085700" cy="2938500"/>
          </a:xfrm>
        </p:spPr>
        <p:txBody>
          <a:bodyPr/>
          <a:lstStyle/>
          <a:p>
            <a:r>
              <a:rPr lang="en-US" sz="1600" dirty="0"/>
              <a:t>Open Source Framework &amp; Tools</a:t>
            </a:r>
          </a:p>
          <a:p>
            <a:pPr lvl="1"/>
            <a:r>
              <a:rPr lang="en-US" sz="1600" dirty="0"/>
              <a:t>Flutter </a:t>
            </a:r>
          </a:p>
          <a:p>
            <a:pPr lvl="1"/>
            <a:r>
              <a:rPr lang="en-US" sz="1600" dirty="0"/>
              <a:t>Android Studio </a:t>
            </a:r>
          </a:p>
          <a:p>
            <a:pPr lvl="1"/>
            <a:r>
              <a:rPr lang="en-US" sz="1600" dirty="0" err="1"/>
              <a:t>NoSql</a:t>
            </a:r>
            <a:r>
              <a:rPr lang="en-US" sz="1600" dirty="0"/>
              <a:t> database Firebase</a:t>
            </a:r>
          </a:p>
          <a:p>
            <a:pPr lvl="1"/>
            <a:r>
              <a:rPr lang="en-US" sz="1600" dirty="0"/>
              <a:t>Draw.io</a:t>
            </a:r>
          </a:p>
          <a:p>
            <a:pPr lvl="1"/>
            <a:r>
              <a:rPr lang="en-US" sz="1600" dirty="0"/>
              <a:t>Adobe XD</a:t>
            </a:r>
          </a:p>
          <a:p>
            <a:r>
              <a:rPr lang="en-US" sz="1600" dirty="0"/>
              <a:t>Availability of API’s</a:t>
            </a:r>
          </a:p>
          <a:p>
            <a:pPr marL="63500" indent="0">
              <a:buNone/>
            </a:pPr>
            <a:endParaRPr lang="en-US" sz="1600" dirty="0"/>
          </a:p>
          <a:p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EC7C7-5CF0-4986-B477-5A9787CECD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51194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1458-A1F7-4F25-B435-7B2EE264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Economical fEasibility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C839A-FB6D-4A6C-AFA9-7BEF92779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2200" y="1333901"/>
            <a:ext cx="7085700" cy="2938500"/>
          </a:xfrm>
        </p:spPr>
        <p:txBody>
          <a:bodyPr/>
          <a:lstStyle/>
          <a:p>
            <a:r>
              <a:rPr lang="en-US" sz="1600" dirty="0"/>
              <a:t>No initial cost</a:t>
            </a:r>
          </a:p>
          <a:p>
            <a:r>
              <a:rPr lang="en-US" sz="1600" dirty="0"/>
              <a:t>No cost for the users</a:t>
            </a:r>
          </a:p>
          <a:p>
            <a:r>
              <a:rPr lang="en-US" sz="1600" dirty="0"/>
              <a:t>Free available API &amp; Framework</a:t>
            </a:r>
          </a:p>
          <a:p>
            <a:r>
              <a:rPr lang="en-US" sz="1600" dirty="0"/>
              <a:t>Free of cost Database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EC7C7-5CF0-4986-B477-5A9787CECD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18021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3A36-E91D-41CB-9DC3-A6C3ED3E8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current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385ED-A579-4F9A-90E7-3A078E550F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2"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Finding broker.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Finding good locality.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Does facilities provided meet my needs or not?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Client's Budget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Contacting the concerned person.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Locality,  Comfort and Neighborhood for the right price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It's time consuming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Required shops or hospitals nearby , highway or railways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Proper hygiene.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Water supply problem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Food / Catering facilities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Finding cheap rooms without brokers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Sometimes the rates where too high.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Area was not suitable for the students.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Suitable location, Effective price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E7561-AAFA-44A1-A907-194F85A82B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84482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3BBC6-A359-4084-8754-909B6D80D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List: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11352-28D3-4272-AFCA-9C80EF8970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 house on rent</a:t>
            </a:r>
          </a:p>
          <a:p>
            <a:r>
              <a:rPr lang="en-US" dirty="0"/>
              <a:t>List Deals</a:t>
            </a:r>
          </a:p>
          <a:p>
            <a:r>
              <a:rPr lang="en-US" dirty="0"/>
              <a:t>Search for suitable &amp; appropriate deals (facility ,locality ,budget ,etc.)</a:t>
            </a:r>
          </a:p>
          <a:p>
            <a:r>
              <a:rPr lang="en-US" dirty="0"/>
              <a:t>Add Images of house</a:t>
            </a:r>
          </a:p>
          <a:p>
            <a:r>
              <a:rPr lang="en-US" dirty="0"/>
              <a:t>Sort and filter support</a:t>
            </a:r>
          </a:p>
          <a:p>
            <a:r>
              <a:rPr lang="en-US" dirty="0"/>
              <a:t>Add the deal to favorite</a:t>
            </a:r>
          </a:p>
          <a:p>
            <a:r>
              <a:rPr lang="en-US" dirty="0"/>
              <a:t>Contact / Query Form for contacting owner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4754E0-FC51-4AEC-8707-5EA071F65E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220353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240</Words>
  <Application>Microsoft Office PowerPoint</Application>
  <PresentationFormat>On-screen Show (16:9)</PresentationFormat>
  <Paragraphs>60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Wingdings</vt:lpstr>
      <vt:lpstr>Calibri Light</vt:lpstr>
      <vt:lpstr>Arial</vt:lpstr>
      <vt:lpstr>Celestial</vt:lpstr>
      <vt:lpstr>CE-345 SGP &amp; CE-343 SE</vt:lpstr>
      <vt:lpstr>1. REQUIREMENT GATHERING</vt:lpstr>
      <vt:lpstr>1. REQUIREMENT GATHERING</vt:lpstr>
      <vt:lpstr>2. FEASIBILITY STUDY</vt:lpstr>
      <vt:lpstr>2. FEASIBILITY STUDY</vt:lpstr>
      <vt:lpstr>1. Technical fEasibility</vt:lpstr>
      <vt:lpstr>2. Economical fEasibility</vt:lpstr>
      <vt:lpstr>Problem with current system</vt:lpstr>
      <vt:lpstr>Feature List: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CE-345 SGP &amp; CE-343 SE</dc:title>
  <dc:creator>KEVIN PATEL</dc:creator>
  <cp:lastModifiedBy>KEVIN PATEL</cp:lastModifiedBy>
  <cp:revision>26</cp:revision>
  <dcterms:created xsi:type="dcterms:W3CDTF">2019-07-16T16:39:51Z</dcterms:created>
  <dcterms:modified xsi:type="dcterms:W3CDTF">2019-07-22T08:41:47Z</dcterms:modified>
</cp:coreProperties>
</file>