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677C90-EC4F-47E5-B23F-1FE81520BCC2}"/>
              </a:ext>
            </a:extLst>
          </p:cNvPr>
          <p:cNvSpPr txBox="1"/>
          <p:nvPr/>
        </p:nvSpPr>
        <p:spPr>
          <a:xfrm>
            <a:off x="1651518" y="130628"/>
            <a:ext cx="9069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Dhaka University of Engineering and Technology, Gazipur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5FA97-A7B9-412A-87F3-1C1DF47E1CB4}"/>
              </a:ext>
            </a:extLst>
          </p:cNvPr>
          <p:cNvSpPr txBox="1"/>
          <p:nvPr/>
        </p:nvSpPr>
        <p:spPr>
          <a:xfrm>
            <a:off x="1561322" y="592293"/>
            <a:ext cx="9069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Dept.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90322-30A2-445D-8270-78C8841B84F7}"/>
              </a:ext>
            </a:extLst>
          </p:cNvPr>
          <p:cNvSpPr txBox="1"/>
          <p:nvPr/>
        </p:nvSpPr>
        <p:spPr>
          <a:xfrm>
            <a:off x="1561322" y="1707101"/>
            <a:ext cx="906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PRESENTATION ABOUT OBJECT ORIENTED PROGRAMING FINAL PROJECT 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BEA61-6115-4887-886A-5F3D6837565E}"/>
              </a:ext>
            </a:extLst>
          </p:cNvPr>
          <p:cNvSpPr txBox="1"/>
          <p:nvPr/>
        </p:nvSpPr>
        <p:spPr>
          <a:xfrm>
            <a:off x="821094" y="4319903"/>
            <a:ext cx="2796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Presented To</a:t>
            </a:r>
          </a:p>
          <a:p>
            <a:pPr algn="ctr"/>
            <a:r>
              <a:rPr lang="en-US" b="1" dirty="0"/>
              <a:t>Mr. </a:t>
            </a:r>
            <a:r>
              <a:rPr lang="en-US" b="1" dirty="0" err="1"/>
              <a:t>Md.Omor</a:t>
            </a:r>
            <a:r>
              <a:rPr lang="en-US" b="1" dirty="0"/>
              <a:t> </a:t>
            </a:r>
            <a:r>
              <a:rPr lang="en-US" b="1" dirty="0" err="1"/>
              <a:t>Farque</a:t>
            </a:r>
            <a:endParaRPr lang="en-US" b="1" dirty="0"/>
          </a:p>
          <a:p>
            <a:pPr algn="ctr"/>
            <a:r>
              <a:rPr lang="en-US" b="1" dirty="0"/>
              <a:t>Associate Professor, CSE</a:t>
            </a:r>
          </a:p>
          <a:p>
            <a:pPr algn="ctr"/>
            <a:r>
              <a:rPr lang="en-US" b="1" dirty="0"/>
              <a:t>Mss. Sabah </a:t>
            </a:r>
            <a:r>
              <a:rPr lang="en-US" b="1" dirty="0" err="1"/>
              <a:t>Binte</a:t>
            </a:r>
            <a:r>
              <a:rPr lang="en-US" b="1" dirty="0"/>
              <a:t> Noor</a:t>
            </a:r>
          </a:p>
          <a:p>
            <a:pPr algn="ctr"/>
            <a:r>
              <a:rPr lang="en-US" b="1" dirty="0"/>
              <a:t>Assistant Professor, CSE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59839-1C9A-4907-96A3-A1D00F47DB7A}"/>
              </a:ext>
            </a:extLst>
          </p:cNvPr>
          <p:cNvSpPr txBox="1"/>
          <p:nvPr/>
        </p:nvSpPr>
        <p:spPr>
          <a:xfrm>
            <a:off x="7663543" y="4319903"/>
            <a:ext cx="2796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Presented By</a:t>
            </a:r>
          </a:p>
          <a:p>
            <a:pPr algn="ctr"/>
            <a:r>
              <a:rPr lang="en-US" b="1" dirty="0"/>
              <a:t>Mehedi Hasan Shuvo</a:t>
            </a:r>
          </a:p>
          <a:p>
            <a:pPr algn="ctr"/>
            <a:r>
              <a:rPr lang="en-US" b="1" dirty="0"/>
              <a:t>Std-ID: 194016</a:t>
            </a:r>
          </a:p>
          <a:p>
            <a:pPr algn="ctr"/>
            <a:r>
              <a:rPr lang="en-US" b="1" dirty="0"/>
              <a:t>CSE 2/1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FBD5D-BE58-4F55-8FC5-A89294396F0A}"/>
              </a:ext>
            </a:extLst>
          </p:cNvPr>
          <p:cNvSpPr txBox="1"/>
          <p:nvPr/>
        </p:nvSpPr>
        <p:spPr>
          <a:xfrm>
            <a:off x="11336693" y="1053958"/>
            <a:ext cx="264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D31F1-0220-42E0-98DE-89144B2192DA}"/>
              </a:ext>
            </a:extLst>
          </p:cNvPr>
          <p:cNvSpPr txBox="1"/>
          <p:nvPr/>
        </p:nvSpPr>
        <p:spPr>
          <a:xfrm>
            <a:off x="2438684" y="2651097"/>
            <a:ext cx="8898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“Library Management System”</a:t>
            </a:r>
            <a:endParaRPr lang="en-US" sz="3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44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F2BB8-CB0E-4EF0-B2A9-41B552A0516B}"/>
              </a:ext>
            </a:extLst>
          </p:cNvPr>
          <p:cNvSpPr txBox="1"/>
          <p:nvPr/>
        </p:nvSpPr>
        <p:spPr>
          <a:xfrm>
            <a:off x="4136994" y="2396970"/>
            <a:ext cx="336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53680-073D-45AC-9F15-02C18F004704}"/>
              </a:ext>
            </a:extLst>
          </p:cNvPr>
          <p:cNvSpPr txBox="1"/>
          <p:nvPr/>
        </p:nvSpPr>
        <p:spPr>
          <a:xfrm>
            <a:off x="11136101" y="998376"/>
            <a:ext cx="691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76021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7389A-1556-4ED8-857A-8EEE77B0EEE2}"/>
              </a:ext>
            </a:extLst>
          </p:cNvPr>
          <p:cNvSpPr txBox="1"/>
          <p:nvPr/>
        </p:nvSpPr>
        <p:spPr>
          <a:xfrm>
            <a:off x="598163" y="3015081"/>
            <a:ext cx="3307899" cy="584775"/>
          </a:xfrm>
          <a:prstGeom prst="rect">
            <a:avLst/>
          </a:prstGeom>
          <a:solidFill>
            <a:schemeClr val="tx2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Diagram: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86E4E-E911-4120-9D33-2340EAF281F7}"/>
              </a:ext>
            </a:extLst>
          </p:cNvPr>
          <p:cNvSpPr txBox="1"/>
          <p:nvPr/>
        </p:nvSpPr>
        <p:spPr>
          <a:xfrm>
            <a:off x="11178072" y="1007254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E575D-32C1-425B-9B5C-B2072B94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97" y="257577"/>
            <a:ext cx="5997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47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D9650-4777-4716-AA86-3598DB64D9FF}"/>
              </a:ext>
            </a:extLst>
          </p:cNvPr>
          <p:cNvSpPr txBox="1"/>
          <p:nvPr/>
        </p:nvSpPr>
        <p:spPr>
          <a:xfrm>
            <a:off x="3147238" y="181386"/>
            <a:ext cx="701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Library Management System     ID: 194016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466924-3E14-471F-B79D-629EB760C96E}"/>
              </a:ext>
            </a:extLst>
          </p:cNvPr>
          <p:cNvSpPr txBox="1"/>
          <p:nvPr/>
        </p:nvSpPr>
        <p:spPr>
          <a:xfrm>
            <a:off x="924687" y="1094793"/>
            <a:ext cx="630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Roboto" panose="02000000000000000000" pitchFamily="2" charset="0"/>
                <a:ea typeface="Roboto" panose="02000000000000000000" pitchFamily="2" charset="0"/>
              </a:rPr>
              <a:t>CLASS USED IN PROJECT: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F0610-C5FB-46A3-B945-07FBB43E166F}"/>
              </a:ext>
            </a:extLst>
          </p:cNvPr>
          <p:cNvSpPr txBox="1"/>
          <p:nvPr/>
        </p:nvSpPr>
        <p:spPr>
          <a:xfrm>
            <a:off x="962225" y="1574360"/>
            <a:ext cx="6814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Student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Administrator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600BE-DB0A-4584-B02E-A3D2067FD25E}"/>
              </a:ext>
            </a:extLst>
          </p:cNvPr>
          <p:cNvSpPr txBox="1"/>
          <p:nvPr/>
        </p:nvSpPr>
        <p:spPr>
          <a:xfrm>
            <a:off x="4295732" y="5578541"/>
            <a:ext cx="360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Library Management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D5C31-8397-4598-9F53-35B2D0CE80BB}"/>
              </a:ext>
            </a:extLst>
          </p:cNvPr>
          <p:cNvSpPr txBox="1"/>
          <p:nvPr/>
        </p:nvSpPr>
        <p:spPr>
          <a:xfrm>
            <a:off x="11178072" y="998376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538666-99A8-4C17-9B56-9A31E0ED440F}"/>
              </a:ext>
            </a:extLst>
          </p:cNvPr>
          <p:cNvSpPr/>
          <p:nvPr/>
        </p:nvSpPr>
        <p:spPr>
          <a:xfrm>
            <a:off x="4076879" y="3429000"/>
            <a:ext cx="3699804" cy="1913206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6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466924-3E14-471F-B79D-629EB760C96E}"/>
              </a:ext>
            </a:extLst>
          </p:cNvPr>
          <p:cNvSpPr txBox="1"/>
          <p:nvPr/>
        </p:nvSpPr>
        <p:spPr>
          <a:xfrm>
            <a:off x="589304" y="285107"/>
            <a:ext cx="630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Operator Overloading IN PROJECT: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4B995-D941-41EB-BE6B-305EF81B18FD}"/>
              </a:ext>
            </a:extLst>
          </p:cNvPr>
          <p:cNvSpPr txBox="1"/>
          <p:nvPr/>
        </p:nvSpPr>
        <p:spPr>
          <a:xfrm>
            <a:off x="11178072" y="998376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5EC0E-0080-4CF5-B95F-A45E9FAC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04" y="1096710"/>
            <a:ext cx="8734425" cy="1962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1072E9-A45A-48FB-B8B8-C0DD72536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4" y="3112406"/>
            <a:ext cx="95535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415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1E06D1-2E0D-4D57-A7A6-09C61FEBC398}"/>
              </a:ext>
            </a:extLst>
          </p:cNvPr>
          <p:cNvSpPr txBox="1"/>
          <p:nvPr/>
        </p:nvSpPr>
        <p:spPr>
          <a:xfrm>
            <a:off x="11178072" y="998376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9694E-C708-499C-BB20-9B09BFD41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6" y="2024208"/>
            <a:ext cx="8609043" cy="402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018727-0E76-4A02-B6D2-B5A7EEA38711}"/>
              </a:ext>
            </a:extLst>
          </p:cNvPr>
          <p:cNvSpPr txBox="1"/>
          <p:nvPr/>
        </p:nvSpPr>
        <p:spPr>
          <a:xfrm>
            <a:off x="534956" y="1072019"/>
            <a:ext cx="630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Operator Overloading IN PROJECT: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201B8-BA7C-4697-BBA7-E48D50536819}"/>
              </a:ext>
            </a:extLst>
          </p:cNvPr>
          <p:cNvSpPr txBox="1"/>
          <p:nvPr/>
        </p:nvSpPr>
        <p:spPr>
          <a:xfrm>
            <a:off x="3147238" y="181386"/>
            <a:ext cx="701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 Management System     ID: 194016</a:t>
            </a:r>
          </a:p>
        </p:txBody>
      </p:sp>
    </p:spTree>
    <p:extLst>
      <p:ext uri="{BB962C8B-B14F-4D97-AF65-F5344CB8AC3E}">
        <p14:creationId xmlns:p14="http://schemas.microsoft.com/office/powerpoint/2010/main" val="2694491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D9650-4777-4716-AA86-3598DB64D9FF}"/>
              </a:ext>
            </a:extLst>
          </p:cNvPr>
          <p:cNvSpPr txBox="1"/>
          <p:nvPr/>
        </p:nvSpPr>
        <p:spPr>
          <a:xfrm>
            <a:off x="428625" y="698833"/>
            <a:ext cx="448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Inheritance Used In Project: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A98FC-91FE-42F2-8D95-D6D0EB54F156}"/>
              </a:ext>
            </a:extLst>
          </p:cNvPr>
          <p:cNvSpPr txBox="1"/>
          <p:nvPr/>
        </p:nvSpPr>
        <p:spPr>
          <a:xfrm>
            <a:off x="11178072" y="998376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BB6756-E7F5-4CA6-8972-5ACFD7502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59986"/>
            <a:ext cx="9505950" cy="2352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1830F1-6C99-41EE-9D9B-8DD4CA74581B}"/>
              </a:ext>
            </a:extLst>
          </p:cNvPr>
          <p:cNvSpPr txBox="1"/>
          <p:nvPr/>
        </p:nvSpPr>
        <p:spPr>
          <a:xfrm>
            <a:off x="3147238" y="181386"/>
            <a:ext cx="701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Library Management System     ID: 194016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8C52AE-26FF-41DB-B347-D998BF345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4397864"/>
            <a:ext cx="7915275" cy="1200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BAF2BF-CDD5-4B47-B071-C6B01F4183FE}"/>
              </a:ext>
            </a:extLst>
          </p:cNvPr>
          <p:cNvSpPr txBox="1"/>
          <p:nvPr/>
        </p:nvSpPr>
        <p:spPr>
          <a:xfrm>
            <a:off x="313739" y="3853534"/>
            <a:ext cx="448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File Declare In Project: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06BFE1-CBB9-4398-B88B-F482E203171D}"/>
              </a:ext>
            </a:extLst>
          </p:cNvPr>
          <p:cNvSpPr txBox="1"/>
          <p:nvPr/>
        </p:nvSpPr>
        <p:spPr>
          <a:xfrm>
            <a:off x="9063984" y="4084366"/>
            <a:ext cx="2593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File Name:</a:t>
            </a:r>
          </a:p>
          <a:p>
            <a:endParaRPr lang="en-US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student.dat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Book.dat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Temp.dat</a:t>
            </a:r>
          </a:p>
        </p:txBody>
      </p:sp>
    </p:spTree>
    <p:extLst>
      <p:ext uri="{BB962C8B-B14F-4D97-AF65-F5344CB8AC3E}">
        <p14:creationId xmlns:p14="http://schemas.microsoft.com/office/powerpoint/2010/main" val="224895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466924-3E14-471F-B79D-629EB760C96E}"/>
              </a:ext>
            </a:extLst>
          </p:cNvPr>
          <p:cNvSpPr txBox="1"/>
          <p:nvPr/>
        </p:nvSpPr>
        <p:spPr>
          <a:xfrm>
            <a:off x="3653439" y="475156"/>
            <a:ext cx="630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Output Sample: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82C48-B01B-4DE7-AEB2-A8B3C2F26D4B}"/>
              </a:ext>
            </a:extLst>
          </p:cNvPr>
          <p:cNvSpPr txBox="1"/>
          <p:nvPr/>
        </p:nvSpPr>
        <p:spPr>
          <a:xfrm>
            <a:off x="11178072" y="998376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0DDF45-5564-4070-A2D5-F55BA48DF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" y="2303510"/>
            <a:ext cx="7400925" cy="4276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7E8200-74A7-4607-BEA9-D8FA0C78A21F}"/>
              </a:ext>
            </a:extLst>
          </p:cNvPr>
          <p:cNvSpPr txBox="1"/>
          <p:nvPr/>
        </p:nvSpPr>
        <p:spPr>
          <a:xfrm>
            <a:off x="407963" y="1623395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When Start Project:</a:t>
            </a:r>
          </a:p>
        </p:txBody>
      </p:sp>
    </p:spTree>
    <p:extLst>
      <p:ext uri="{BB962C8B-B14F-4D97-AF65-F5344CB8AC3E}">
        <p14:creationId xmlns:p14="http://schemas.microsoft.com/office/powerpoint/2010/main" val="9531712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466924-3E14-471F-B79D-629EB760C96E}"/>
              </a:ext>
            </a:extLst>
          </p:cNvPr>
          <p:cNvSpPr txBox="1"/>
          <p:nvPr/>
        </p:nvSpPr>
        <p:spPr>
          <a:xfrm>
            <a:off x="404326" y="250954"/>
            <a:ext cx="630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Display View All Students: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DE98D-2752-4F0E-96DF-C6009D32D4E6}"/>
              </a:ext>
            </a:extLst>
          </p:cNvPr>
          <p:cNvSpPr txBox="1"/>
          <p:nvPr/>
        </p:nvSpPr>
        <p:spPr>
          <a:xfrm>
            <a:off x="11178072" y="998376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C01E19-085A-49A2-AEFE-A21A0BDBF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26" y="724550"/>
            <a:ext cx="8315325" cy="2905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942D4D-D7A7-4E13-BED7-F9C0E61C8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18" y="4296647"/>
            <a:ext cx="6191250" cy="2514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F1A09F-C5CA-4F37-B268-E71A694CC61E}"/>
              </a:ext>
            </a:extLst>
          </p:cNvPr>
          <p:cNvSpPr txBox="1"/>
          <p:nvPr/>
        </p:nvSpPr>
        <p:spPr>
          <a:xfrm>
            <a:off x="348351" y="3778017"/>
            <a:ext cx="630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Display View All Books:</a:t>
            </a:r>
          </a:p>
        </p:txBody>
      </p:sp>
    </p:spTree>
    <p:extLst>
      <p:ext uri="{BB962C8B-B14F-4D97-AF65-F5344CB8AC3E}">
        <p14:creationId xmlns:p14="http://schemas.microsoft.com/office/powerpoint/2010/main" val="20607537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571414-DE7A-4333-82B9-AB513341793B}"/>
              </a:ext>
            </a:extLst>
          </p:cNvPr>
          <p:cNvSpPr txBox="1"/>
          <p:nvPr/>
        </p:nvSpPr>
        <p:spPr>
          <a:xfrm>
            <a:off x="4640062" y="79898"/>
            <a:ext cx="291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Acknowledgement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76135-4D1D-443B-B707-1616728347B4}"/>
              </a:ext>
            </a:extLst>
          </p:cNvPr>
          <p:cNvSpPr txBox="1"/>
          <p:nvPr/>
        </p:nvSpPr>
        <p:spPr>
          <a:xfrm>
            <a:off x="2722485" y="2352583"/>
            <a:ext cx="674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Thanks to the honorable Teachers and all of the website resources used in this presentation.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C754E-3DBB-49E6-8A9B-C5856A55CCAF}"/>
              </a:ext>
            </a:extLst>
          </p:cNvPr>
          <p:cNvSpPr txBox="1"/>
          <p:nvPr/>
        </p:nvSpPr>
        <p:spPr>
          <a:xfrm>
            <a:off x="11136101" y="998376"/>
            <a:ext cx="691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010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285</TotalTime>
  <Words>172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Bahnschrift</vt:lpstr>
      <vt:lpstr>Roboto</vt:lpstr>
      <vt:lpstr>Trebuchet MS</vt:lpstr>
      <vt:lpstr>Wingdings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Rahad</dc:creator>
  <cp:lastModifiedBy>Mehedi Hasan Shuvo</cp:lastModifiedBy>
  <cp:revision>37</cp:revision>
  <dcterms:created xsi:type="dcterms:W3CDTF">2021-06-20T18:36:43Z</dcterms:created>
  <dcterms:modified xsi:type="dcterms:W3CDTF">2021-06-29T06:22:57Z</dcterms:modified>
</cp:coreProperties>
</file>