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edi Hasan Shuvo" userId="65f3a33f-67bd-455a-b7e3-c1ad732f7c29" providerId="ADAL" clId="{0F1A9E15-82D2-414C-8810-037AC46B0456}"/>
    <pc:docChg chg="custSel modSld">
      <pc:chgData name="Mehedi Hasan Shuvo" userId="65f3a33f-67bd-455a-b7e3-c1ad732f7c29" providerId="ADAL" clId="{0F1A9E15-82D2-414C-8810-037AC46B0456}" dt="2021-07-01T03:06:38.215" v="117" actId="1076"/>
      <pc:docMkLst>
        <pc:docMk/>
      </pc:docMkLst>
      <pc:sldChg chg="modSp mod">
        <pc:chgData name="Mehedi Hasan Shuvo" userId="65f3a33f-67bd-455a-b7e3-c1ad732f7c29" providerId="ADAL" clId="{0F1A9E15-82D2-414C-8810-037AC46B0456}" dt="2021-07-01T03:06:23.034" v="115" actId="14100"/>
        <pc:sldMkLst>
          <pc:docMk/>
          <pc:sldMk cId="2567440052" sldId="256"/>
        </pc:sldMkLst>
        <pc:spChg chg="mod">
          <ac:chgData name="Mehedi Hasan Shuvo" userId="65f3a33f-67bd-455a-b7e3-c1ad732f7c29" providerId="ADAL" clId="{0F1A9E15-82D2-414C-8810-037AC46B0456}" dt="2021-07-01T03:06:18.084" v="114" actId="2711"/>
          <ac:spMkLst>
            <pc:docMk/>
            <pc:sldMk cId="2567440052" sldId="256"/>
            <ac:spMk id="2" creationId="{96677C90-EC4F-47E5-B23F-1FE81520BCC2}"/>
          </ac:spMkLst>
        </pc:spChg>
        <pc:spChg chg="mod">
          <ac:chgData name="Mehedi Hasan Shuvo" userId="65f3a33f-67bd-455a-b7e3-c1ad732f7c29" providerId="ADAL" clId="{0F1A9E15-82D2-414C-8810-037AC46B0456}" dt="2021-07-01T03:06:18.084" v="114" actId="2711"/>
          <ac:spMkLst>
            <pc:docMk/>
            <pc:sldMk cId="2567440052" sldId="256"/>
            <ac:spMk id="3" creationId="{4265FA97-A7B9-412A-87F3-1C1DF47E1CB4}"/>
          </ac:spMkLst>
        </pc:spChg>
        <pc:spChg chg="mod">
          <ac:chgData name="Mehedi Hasan Shuvo" userId="65f3a33f-67bd-455a-b7e3-c1ad732f7c29" providerId="ADAL" clId="{0F1A9E15-82D2-414C-8810-037AC46B0456}" dt="2021-07-01T03:06:18.084" v="114" actId="2711"/>
          <ac:spMkLst>
            <pc:docMk/>
            <pc:sldMk cId="2567440052" sldId="256"/>
            <ac:spMk id="4" creationId="{1BC90322-30A2-445D-8270-78C8841B84F7}"/>
          </ac:spMkLst>
        </pc:spChg>
        <pc:spChg chg="mod">
          <ac:chgData name="Mehedi Hasan Shuvo" userId="65f3a33f-67bd-455a-b7e3-c1ad732f7c29" providerId="ADAL" clId="{0F1A9E15-82D2-414C-8810-037AC46B0456}" dt="2021-07-01T03:06:23.034" v="115" actId="14100"/>
          <ac:spMkLst>
            <pc:docMk/>
            <pc:sldMk cId="2567440052" sldId="256"/>
            <ac:spMk id="5" creationId="{B4EBEA61-6115-4887-886A-5F3D6837565E}"/>
          </ac:spMkLst>
        </pc:spChg>
        <pc:spChg chg="mod">
          <ac:chgData name="Mehedi Hasan Shuvo" userId="65f3a33f-67bd-455a-b7e3-c1ad732f7c29" providerId="ADAL" clId="{0F1A9E15-82D2-414C-8810-037AC46B0456}" dt="2021-07-01T03:06:18.084" v="114" actId="2711"/>
          <ac:spMkLst>
            <pc:docMk/>
            <pc:sldMk cId="2567440052" sldId="256"/>
            <ac:spMk id="6" creationId="{4DB59839-1C9A-4907-96A3-A1D00F47DB7A}"/>
          </ac:spMkLst>
        </pc:spChg>
        <pc:spChg chg="mod">
          <ac:chgData name="Mehedi Hasan Shuvo" userId="65f3a33f-67bd-455a-b7e3-c1ad732f7c29" providerId="ADAL" clId="{0F1A9E15-82D2-414C-8810-037AC46B0456}" dt="2021-07-01T03:06:18.084" v="114" actId="2711"/>
          <ac:spMkLst>
            <pc:docMk/>
            <pc:sldMk cId="2567440052" sldId="256"/>
            <ac:spMk id="7" creationId="{54AFBD5D-BE58-4F55-8FC5-A89294396F0A}"/>
          </ac:spMkLst>
        </pc:spChg>
        <pc:spChg chg="mod">
          <ac:chgData name="Mehedi Hasan Shuvo" userId="65f3a33f-67bd-455a-b7e3-c1ad732f7c29" providerId="ADAL" clId="{0F1A9E15-82D2-414C-8810-037AC46B0456}" dt="2021-07-01T03:06:18.084" v="114" actId="2711"/>
          <ac:spMkLst>
            <pc:docMk/>
            <pc:sldMk cId="2567440052" sldId="256"/>
            <ac:spMk id="9" creationId="{D91D31F1-0220-42E0-98DE-89144B2192DA}"/>
          </ac:spMkLst>
        </pc:spChg>
      </pc:sldChg>
      <pc:sldChg chg="addSp delSp modSp mod delAnim">
        <pc:chgData name="Mehedi Hasan Shuvo" userId="65f3a33f-67bd-455a-b7e3-c1ad732f7c29" providerId="ADAL" clId="{0F1A9E15-82D2-414C-8810-037AC46B0456}" dt="2021-07-01T03:05:58.362" v="113" actId="207"/>
        <pc:sldMkLst>
          <pc:docMk/>
          <pc:sldMk cId="317254731" sldId="257"/>
        </pc:sldMkLst>
        <pc:spChg chg="mod">
          <ac:chgData name="Mehedi Hasan Shuvo" userId="65f3a33f-67bd-455a-b7e3-c1ad732f7c29" providerId="ADAL" clId="{0F1A9E15-82D2-414C-8810-037AC46B0456}" dt="2021-07-01T03:05:58.362" v="113" actId="207"/>
          <ac:spMkLst>
            <pc:docMk/>
            <pc:sldMk cId="317254731" sldId="257"/>
            <ac:spMk id="4" creationId="{7B286E4E-E911-4120-9D33-2340EAF281F7}"/>
          </ac:spMkLst>
        </pc:spChg>
        <pc:picChg chg="add mod">
          <ac:chgData name="Mehedi Hasan Shuvo" userId="65f3a33f-67bd-455a-b7e3-c1ad732f7c29" providerId="ADAL" clId="{0F1A9E15-82D2-414C-8810-037AC46B0456}" dt="2021-07-01T02:42:57.069" v="23" actId="1076"/>
          <ac:picMkLst>
            <pc:docMk/>
            <pc:sldMk cId="317254731" sldId="257"/>
            <ac:picMk id="5" creationId="{C8C1A41B-052E-43D0-AC04-873C620FBB2E}"/>
          </ac:picMkLst>
        </pc:picChg>
        <pc:picChg chg="del">
          <ac:chgData name="Mehedi Hasan Shuvo" userId="65f3a33f-67bd-455a-b7e3-c1ad732f7c29" providerId="ADAL" clId="{0F1A9E15-82D2-414C-8810-037AC46B0456}" dt="2021-07-01T02:42:47.226" v="21" actId="478"/>
          <ac:picMkLst>
            <pc:docMk/>
            <pc:sldMk cId="317254731" sldId="257"/>
            <ac:picMk id="6" creationId="{4C1E575D-32C1-425B-9B5C-B2072B940B94}"/>
          </ac:picMkLst>
        </pc:picChg>
      </pc:sldChg>
      <pc:sldChg chg="addSp delSp modSp mod delAnim">
        <pc:chgData name="Mehedi Hasan Shuvo" userId="65f3a33f-67bd-455a-b7e3-c1ad732f7c29" providerId="ADAL" clId="{0F1A9E15-82D2-414C-8810-037AC46B0456}" dt="2021-07-01T02:47:17.687" v="44" actId="20577"/>
        <pc:sldMkLst>
          <pc:docMk/>
          <pc:sldMk cId="4236768111" sldId="258"/>
        </pc:sldMkLst>
        <pc:spChg chg="del">
          <ac:chgData name="Mehedi Hasan Shuvo" userId="65f3a33f-67bd-455a-b7e3-c1ad732f7c29" providerId="ADAL" clId="{0F1A9E15-82D2-414C-8810-037AC46B0456}" dt="2021-07-01T02:46:07.637" v="28" actId="478"/>
          <ac:spMkLst>
            <pc:docMk/>
            <pc:sldMk cId="4236768111" sldId="258"/>
            <ac:spMk id="2" creationId="{140D9650-4777-4716-AA86-3598DB64D9FF}"/>
          </ac:spMkLst>
        </pc:spChg>
        <pc:spChg chg="mod">
          <ac:chgData name="Mehedi Hasan Shuvo" userId="65f3a33f-67bd-455a-b7e3-c1ad732f7c29" providerId="ADAL" clId="{0F1A9E15-82D2-414C-8810-037AC46B0456}" dt="2021-07-01T02:46:38.381" v="34" actId="1076"/>
          <ac:spMkLst>
            <pc:docMk/>
            <pc:sldMk cId="4236768111" sldId="258"/>
            <ac:spMk id="3" creationId="{05466924-3E14-471F-B79D-629EB760C96E}"/>
          </ac:spMkLst>
        </pc:spChg>
        <pc:spChg chg="mod">
          <ac:chgData name="Mehedi Hasan Shuvo" userId="65f3a33f-67bd-455a-b7e3-c1ad732f7c29" providerId="ADAL" clId="{0F1A9E15-82D2-414C-8810-037AC46B0456}" dt="2021-07-01T02:47:17.687" v="44" actId="20577"/>
          <ac:spMkLst>
            <pc:docMk/>
            <pc:sldMk cId="4236768111" sldId="258"/>
            <ac:spMk id="4" creationId="{B33F0610-C5FB-46A3-B945-07FBB43E166F}"/>
          </ac:spMkLst>
        </pc:spChg>
        <pc:spChg chg="del mod">
          <ac:chgData name="Mehedi Hasan Shuvo" userId="65f3a33f-67bd-455a-b7e3-c1ad732f7c29" providerId="ADAL" clId="{0F1A9E15-82D2-414C-8810-037AC46B0456}" dt="2021-07-01T02:46:14.857" v="31" actId="478"/>
          <ac:spMkLst>
            <pc:docMk/>
            <pc:sldMk cId="4236768111" sldId="258"/>
            <ac:spMk id="5" creationId="{97538666-99A8-4C17-9B56-9A31E0ED440F}"/>
          </ac:spMkLst>
        </pc:spChg>
        <pc:spChg chg="del">
          <ac:chgData name="Mehedi Hasan Shuvo" userId="65f3a33f-67bd-455a-b7e3-c1ad732f7c29" providerId="ADAL" clId="{0F1A9E15-82D2-414C-8810-037AC46B0456}" dt="2021-07-01T02:46:10.449" v="29" actId="478"/>
          <ac:spMkLst>
            <pc:docMk/>
            <pc:sldMk cId="4236768111" sldId="258"/>
            <ac:spMk id="8" creationId="{E64600BE-DB0A-4584-B02E-A3D2067FD25E}"/>
          </ac:spMkLst>
        </pc:spChg>
        <pc:picChg chg="add mod">
          <ac:chgData name="Mehedi Hasan Shuvo" userId="65f3a33f-67bd-455a-b7e3-c1ad732f7c29" providerId="ADAL" clId="{0F1A9E15-82D2-414C-8810-037AC46B0456}" dt="2021-07-01T02:46:32.005" v="33" actId="1076"/>
          <ac:picMkLst>
            <pc:docMk/>
            <pc:sldMk cId="4236768111" sldId="258"/>
            <ac:picMk id="1026" creationId="{5929A293-3B60-436F-9F1A-5F99EA9170B3}"/>
          </ac:picMkLst>
        </pc:picChg>
      </pc:sldChg>
      <pc:sldChg chg="addSp delSp modSp mod delAnim">
        <pc:chgData name="Mehedi Hasan Shuvo" userId="65f3a33f-67bd-455a-b7e3-c1ad732f7c29" providerId="ADAL" clId="{0F1A9E15-82D2-414C-8810-037AC46B0456}" dt="2021-07-01T03:06:33.353" v="116" actId="1076"/>
        <pc:sldMkLst>
          <pc:docMk/>
          <pc:sldMk cId="2368941594" sldId="260"/>
        </pc:sldMkLst>
        <pc:spChg chg="mod">
          <ac:chgData name="Mehedi Hasan Shuvo" userId="65f3a33f-67bd-455a-b7e3-c1ad732f7c29" providerId="ADAL" clId="{0F1A9E15-82D2-414C-8810-037AC46B0456}" dt="2021-07-01T03:06:33.353" v="116" actId="1076"/>
          <ac:spMkLst>
            <pc:docMk/>
            <pc:sldMk cId="2368941594" sldId="260"/>
            <ac:spMk id="3" creationId="{05466924-3E14-471F-B79D-629EB760C96E}"/>
          </ac:spMkLst>
        </pc:spChg>
        <pc:picChg chg="add mod">
          <ac:chgData name="Mehedi Hasan Shuvo" userId="65f3a33f-67bd-455a-b7e3-c1ad732f7c29" providerId="ADAL" clId="{0F1A9E15-82D2-414C-8810-037AC46B0456}" dt="2021-07-01T03:04:04.766" v="111" actId="1076"/>
          <ac:picMkLst>
            <pc:docMk/>
            <pc:sldMk cId="2368941594" sldId="260"/>
            <ac:picMk id="4" creationId="{951E27AB-1EF6-4E80-9A39-F17325C27132}"/>
          </ac:picMkLst>
        </pc:picChg>
        <pc:picChg chg="del">
          <ac:chgData name="Mehedi Hasan Shuvo" userId="65f3a33f-67bd-455a-b7e3-c1ad732f7c29" providerId="ADAL" clId="{0F1A9E15-82D2-414C-8810-037AC46B0456}" dt="2021-07-01T02:48:21.091" v="46" actId="478"/>
          <ac:picMkLst>
            <pc:docMk/>
            <pc:sldMk cId="2368941594" sldId="260"/>
            <ac:picMk id="7" creationId="{B285EC0E-0080-4CF5-B95F-A45E9FACCC8F}"/>
          </ac:picMkLst>
        </pc:picChg>
        <pc:picChg chg="add mod">
          <ac:chgData name="Mehedi Hasan Shuvo" userId="65f3a33f-67bd-455a-b7e3-c1ad732f7c29" providerId="ADAL" clId="{0F1A9E15-82D2-414C-8810-037AC46B0456}" dt="2021-07-01T03:04:01.997" v="110" actId="1076"/>
          <ac:picMkLst>
            <pc:docMk/>
            <pc:sldMk cId="2368941594" sldId="260"/>
            <ac:picMk id="8" creationId="{E95B3D9A-2D31-49B2-BAB9-1323DF5A4B08}"/>
          </ac:picMkLst>
        </pc:picChg>
        <pc:picChg chg="del">
          <ac:chgData name="Mehedi Hasan Shuvo" userId="65f3a33f-67bd-455a-b7e3-c1ad732f7c29" providerId="ADAL" clId="{0F1A9E15-82D2-414C-8810-037AC46B0456}" dt="2021-07-01T02:49:15.115" v="48" actId="478"/>
          <ac:picMkLst>
            <pc:docMk/>
            <pc:sldMk cId="2368941594" sldId="260"/>
            <ac:picMk id="9" creationId="{051072E9-A45A-48FB-B8B8-C0DD72536A8A}"/>
          </ac:picMkLst>
        </pc:picChg>
      </pc:sldChg>
      <pc:sldChg chg="addSp delSp modSp mod delAnim">
        <pc:chgData name="Mehedi Hasan Shuvo" userId="65f3a33f-67bd-455a-b7e3-c1ad732f7c29" providerId="ADAL" clId="{0F1A9E15-82D2-414C-8810-037AC46B0456}" dt="2021-07-01T03:06:38.215" v="117" actId="1076"/>
        <pc:sldMkLst>
          <pc:docMk/>
          <pc:sldMk cId="2694491581" sldId="261"/>
        </pc:sldMkLst>
        <pc:spChg chg="mod">
          <ac:chgData name="Mehedi Hasan Shuvo" userId="65f3a33f-67bd-455a-b7e3-c1ad732f7c29" providerId="ADAL" clId="{0F1A9E15-82D2-414C-8810-037AC46B0456}" dt="2021-07-01T03:06:38.215" v="117" actId="1076"/>
          <ac:spMkLst>
            <pc:docMk/>
            <pc:sldMk cId="2694491581" sldId="261"/>
            <ac:spMk id="8" creationId="{D2018727-0E76-4A02-B6D2-B5A7EEA38711}"/>
          </ac:spMkLst>
        </pc:spChg>
        <pc:spChg chg="mod">
          <ac:chgData name="Mehedi Hasan Shuvo" userId="65f3a33f-67bd-455a-b7e3-c1ad732f7c29" providerId="ADAL" clId="{0F1A9E15-82D2-414C-8810-037AC46B0456}" dt="2021-07-01T03:03:56.336" v="109" actId="20577"/>
          <ac:spMkLst>
            <pc:docMk/>
            <pc:sldMk cId="2694491581" sldId="261"/>
            <ac:spMk id="10" creationId="{37A201B8-BA7C-4697-BBA7-E48D50536819}"/>
          </ac:spMkLst>
        </pc:spChg>
        <pc:picChg chg="add mod">
          <ac:chgData name="Mehedi Hasan Shuvo" userId="65f3a33f-67bd-455a-b7e3-c1ad732f7c29" providerId="ADAL" clId="{0F1A9E15-82D2-414C-8810-037AC46B0456}" dt="2021-07-01T02:52:18.842" v="53" actId="1076"/>
          <ac:picMkLst>
            <pc:docMk/>
            <pc:sldMk cId="2694491581" sldId="261"/>
            <ac:picMk id="3" creationId="{AC8E81B8-2CCF-4E4A-B5A2-BB8CBA30831B}"/>
          </ac:picMkLst>
        </pc:picChg>
        <pc:picChg chg="del">
          <ac:chgData name="Mehedi Hasan Shuvo" userId="65f3a33f-67bd-455a-b7e3-c1ad732f7c29" providerId="ADAL" clId="{0F1A9E15-82D2-414C-8810-037AC46B0456}" dt="2021-07-01T02:52:12.573" v="51" actId="478"/>
          <ac:picMkLst>
            <pc:docMk/>
            <pc:sldMk cId="2694491581" sldId="261"/>
            <ac:picMk id="7" creationId="{2849694E-C708-499C-BB20-9B09BFD4159E}"/>
          </ac:picMkLst>
        </pc:picChg>
      </pc:sldChg>
      <pc:sldChg chg="addSp delSp modSp mod delAnim">
        <pc:chgData name="Mehedi Hasan Shuvo" userId="65f3a33f-67bd-455a-b7e3-c1ad732f7c29" providerId="ADAL" clId="{0F1A9E15-82D2-414C-8810-037AC46B0456}" dt="2021-07-01T02:54:21.970" v="74" actId="20577"/>
        <pc:sldMkLst>
          <pc:docMk/>
          <pc:sldMk cId="2248956657" sldId="262"/>
        </pc:sldMkLst>
        <pc:spChg chg="mod">
          <ac:chgData name="Mehedi Hasan Shuvo" userId="65f3a33f-67bd-455a-b7e3-c1ad732f7c29" providerId="ADAL" clId="{0F1A9E15-82D2-414C-8810-037AC46B0456}" dt="2021-07-01T02:53:55.691" v="63" actId="1076"/>
          <ac:spMkLst>
            <pc:docMk/>
            <pc:sldMk cId="2248956657" sldId="262"/>
            <ac:spMk id="2" creationId="{140D9650-4777-4716-AA86-3598DB64D9FF}"/>
          </ac:spMkLst>
        </pc:spChg>
        <pc:spChg chg="del">
          <ac:chgData name="Mehedi Hasan Shuvo" userId="65f3a33f-67bd-455a-b7e3-c1ad732f7c29" providerId="ADAL" clId="{0F1A9E15-82D2-414C-8810-037AC46B0456}" dt="2021-07-01T02:53:05.734" v="57" actId="478"/>
          <ac:spMkLst>
            <pc:docMk/>
            <pc:sldMk cId="2248956657" sldId="262"/>
            <ac:spMk id="11" creationId="{8A1830F1-6C99-41EE-9D9B-8DD4CA74581B}"/>
          </ac:spMkLst>
        </pc:spChg>
        <pc:spChg chg="mod">
          <ac:chgData name="Mehedi Hasan Shuvo" userId="65f3a33f-67bd-455a-b7e3-c1ad732f7c29" providerId="ADAL" clId="{0F1A9E15-82D2-414C-8810-037AC46B0456}" dt="2021-07-01T02:54:21.970" v="74" actId="20577"/>
          <ac:spMkLst>
            <pc:docMk/>
            <pc:sldMk cId="2248956657" sldId="262"/>
            <ac:spMk id="15" creationId="{D106BFE1-CBB9-4398-B88B-F482E203171D}"/>
          </ac:spMkLst>
        </pc:spChg>
        <pc:picChg chg="add mod">
          <ac:chgData name="Mehedi Hasan Shuvo" userId="65f3a33f-67bd-455a-b7e3-c1ad732f7c29" providerId="ADAL" clId="{0F1A9E15-82D2-414C-8810-037AC46B0456}" dt="2021-07-01T02:53:51.476" v="62" actId="1076"/>
          <ac:picMkLst>
            <pc:docMk/>
            <pc:sldMk cId="2248956657" sldId="262"/>
            <ac:picMk id="4" creationId="{10AE3FF6-3F10-4929-855B-11EC1D6295E0}"/>
          </ac:picMkLst>
        </pc:picChg>
        <pc:picChg chg="add mod">
          <ac:chgData name="Mehedi Hasan Shuvo" userId="65f3a33f-67bd-455a-b7e3-c1ad732f7c29" providerId="ADAL" clId="{0F1A9E15-82D2-414C-8810-037AC46B0456}" dt="2021-07-01T02:53:47.280" v="61" actId="14100"/>
          <ac:picMkLst>
            <pc:docMk/>
            <pc:sldMk cId="2248956657" sldId="262"/>
            <ac:picMk id="7" creationId="{5EF3065C-0604-4944-8364-F794056F19F5}"/>
          </ac:picMkLst>
        </pc:picChg>
        <pc:picChg chg="del">
          <ac:chgData name="Mehedi Hasan Shuvo" userId="65f3a33f-67bd-455a-b7e3-c1ad732f7c29" providerId="ADAL" clId="{0F1A9E15-82D2-414C-8810-037AC46B0456}" dt="2021-07-01T02:52:57.126" v="54" actId="478"/>
          <ac:picMkLst>
            <pc:docMk/>
            <pc:sldMk cId="2248956657" sldId="262"/>
            <ac:picMk id="8" creationId="{F3BB6756-E7F5-4CA6-8972-5ACFD75028AA}"/>
          </ac:picMkLst>
        </pc:picChg>
        <pc:picChg chg="del">
          <ac:chgData name="Mehedi Hasan Shuvo" userId="65f3a33f-67bd-455a-b7e3-c1ad732f7c29" providerId="ADAL" clId="{0F1A9E15-82D2-414C-8810-037AC46B0456}" dt="2021-07-01T02:53:28.028" v="58" actId="478"/>
          <ac:picMkLst>
            <pc:docMk/>
            <pc:sldMk cId="2248956657" sldId="262"/>
            <ac:picMk id="13" creationId="{4F8C52AE-26FF-41DB-B347-D998BF34540D}"/>
          </ac:picMkLst>
        </pc:picChg>
      </pc:sldChg>
      <pc:sldChg chg="addSp delSp modSp mod delAnim">
        <pc:chgData name="Mehedi Hasan Shuvo" userId="65f3a33f-67bd-455a-b7e3-c1ad732f7c29" providerId="ADAL" clId="{0F1A9E15-82D2-414C-8810-037AC46B0456}" dt="2021-07-01T02:57:21.038" v="80" actId="1076"/>
        <pc:sldMkLst>
          <pc:docMk/>
          <pc:sldMk cId="953171266" sldId="263"/>
        </pc:sldMkLst>
        <pc:picChg chg="add del mod">
          <ac:chgData name="Mehedi Hasan Shuvo" userId="65f3a33f-67bd-455a-b7e3-c1ad732f7c29" providerId="ADAL" clId="{0F1A9E15-82D2-414C-8810-037AC46B0456}" dt="2021-07-01T02:57:07.984" v="78" actId="478"/>
          <ac:picMkLst>
            <pc:docMk/>
            <pc:sldMk cId="953171266" sldId="263"/>
            <ac:picMk id="4" creationId="{711EB832-0F48-4F8F-8154-74CC7F15D63B}"/>
          </ac:picMkLst>
        </pc:picChg>
        <pc:picChg chg="add mod">
          <ac:chgData name="Mehedi Hasan Shuvo" userId="65f3a33f-67bd-455a-b7e3-c1ad732f7c29" providerId="ADAL" clId="{0F1A9E15-82D2-414C-8810-037AC46B0456}" dt="2021-07-01T02:57:21.038" v="80" actId="1076"/>
          <ac:picMkLst>
            <pc:docMk/>
            <pc:sldMk cId="953171266" sldId="263"/>
            <ac:picMk id="7" creationId="{99A84AD4-6988-4CEE-B687-949C573BF10E}"/>
          </ac:picMkLst>
        </pc:picChg>
        <pc:picChg chg="del">
          <ac:chgData name="Mehedi Hasan Shuvo" userId="65f3a33f-67bd-455a-b7e3-c1ad732f7c29" providerId="ADAL" clId="{0F1A9E15-82D2-414C-8810-037AC46B0456}" dt="2021-07-01T02:57:00.228" v="75" actId="478"/>
          <ac:picMkLst>
            <pc:docMk/>
            <pc:sldMk cId="953171266" sldId="263"/>
            <ac:picMk id="8" creationId="{130DDF45-5564-4070-A2D5-F55BA48DFDC3}"/>
          </ac:picMkLst>
        </pc:picChg>
      </pc:sldChg>
      <pc:sldChg chg="addSp delSp modSp mod delAnim">
        <pc:chgData name="Mehedi Hasan Shuvo" userId="65f3a33f-67bd-455a-b7e3-c1ad732f7c29" providerId="ADAL" clId="{0F1A9E15-82D2-414C-8810-037AC46B0456}" dt="2021-07-01T03:03:32.766" v="98" actId="1076"/>
        <pc:sldMkLst>
          <pc:docMk/>
          <pc:sldMk cId="2060753747" sldId="264"/>
        </pc:sldMkLst>
        <pc:spChg chg="mod">
          <ac:chgData name="Mehedi Hasan Shuvo" userId="65f3a33f-67bd-455a-b7e3-c1ad732f7c29" providerId="ADAL" clId="{0F1A9E15-82D2-414C-8810-037AC46B0456}" dt="2021-07-01T03:03:32.766" v="98" actId="1076"/>
          <ac:spMkLst>
            <pc:docMk/>
            <pc:sldMk cId="2060753747" sldId="264"/>
            <ac:spMk id="3" creationId="{05466924-3E14-471F-B79D-629EB760C96E}"/>
          </ac:spMkLst>
        </pc:spChg>
        <pc:spChg chg="mod">
          <ac:chgData name="Mehedi Hasan Shuvo" userId="65f3a33f-67bd-455a-b7e3-c1ad732f7c29" providerId="ADAL" clId="{0F1A9E15-82D2-414C-8810-037AC46B0456}" dt="2021-07-01T03:03:24.124" v="96" actId="20577"/>
          <ac:spMkLst>
            <pc:docMk/>
            <pc:sldMk cId="2060753747" sldId="264"/>
            <ac:spMk id="11" creationId="{8CF1A09F-C5CA-4F37-B268-E71A694CC61E}"/>
          </ac:spMkLst>
        </pc:spChg>
        <pc:picChg chg="add mod">
          <ac:chgData name="Mehedi Hasan Shuvo" userId="65f3a33f-67bd-455a-b7e3-c1ad732f7c29" providerId="ADAL" clId="{0F1A9E15-82D2-414C-8810-037AC46B0456}" dt="2021-07-01T03:03:28.543" v="97" actId="1076"/>
          <ac:picMkLst>
            <pc:docMk/>
            <pc:sldMk cId="2060753747" sldId="264"/>
            <ac:picMk id="4" creationId="{F421016E-C7B7-4CAC-913B-B4B96C17E8CD}"/>
          </ac:picMkLst>
        </pc:picChg>
        <pc:picChg chg="add mod">
          <ac:chgData name="Mehedi Hasan Shuvo" userId="65f3a33f-67bd-455a-b7e3-c1ad732f7c29" providerId="ADAL" clId="{0F1A9E15-82D2-414C-8810-037AC46B0456}" dt="2021-07-01T03:03:12.339" v="90" actId="1076"/>
          <ac:picMkLst>
            <pc:docMk/>
            <pc:sldMk cId="2060753747" sldId="264"/>
            <ac:picMk id="7" creationId="{CA4618CF-C802-4AD4-BE90-EC9B5D59839F}"/>
          </ac:picMkLst>
        </pc:picChg>
        <pc:picChg chg="del">
          <ac:chgData name="Mehedi Hasan Shuvo" userId="65f3a33f-67bd-455a-b7e3-c1ad732f7c29" providerId="ADAL" clId="{0F1A9E15-82D2-414C-8810-037AC46B0456}" dt="2021-07-01T03:00:04.955" v="86" actId="478"/>
          <ac:picMkLst>
            <pc:docMk/>
            <pc:sldMk cId="2060753747" sldId="264"/>
            <ac:picMk id="8" creationId="{19C01E19-085A-49A2-AEFE-A21A0BDBFA97}"/>
          </ac:picMkLst>
        </pc:picChg>
        <pc:picChg chg="del">
          <ac:chgData name="Mehedi Hasan Shuvo" userId="65f3a33f-67bd-455a-b7e3-c1ad732f7c29" providerId="ADAL" clId="{0F1A9E15-82D2-414C-8810-037AC46B0456}" dt="2021-07-01T03:03:06.753" v="88" actId="478"/>
          <ac:picMkLst>
            <pc:docMk/>
            <pc:sldMk cId="2060753747" sldId="264"/>
            <ac:picMk id="10" creationId="{3C942D4D-D7A7-4E13-BED7-F9C0E61C85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5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2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8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8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8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2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5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5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2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4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7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5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9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EF52CC-F3D9-41D4-BCE4-C208E61A3F31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41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677C90-EC4F-47E5-B23F-1FE81520BCC2}"/>
              </a:ext>
            </a:extLst>
          </p:cNvPr>
          <p:cNvSpPr txBox="1"/>
          <p:nvPr/>
        </p:nvSpPr>
        <p:spPr>
          <a:xfrm>
            <a:off x="1651518" y="130628"/>
            <a:ext cx="9069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Dhaka University of Engineering and Technology, Gazipur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5FA97-A7B9-412A-87F3-1C1DF47E1CB4}"/>
              </a:ext>
            </a:extLst>
          </p:cNvPr>
          <p:cNvSpPr txBox="1"/>
          <p:nvPr/>
        </p:nvSpPr>
        <p:spPr>
          <a:xfrm>
            <a:off x="1647020" y="626120"/>
            <a:ext cx="9069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Dept.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90322-30A2-445D-8270-78C8841B84F7}"/>
              </a:ext>
            </a:extLst>
          </p:cNvPr>
          <p:cNvSpPr txBox="1"/>
          <p:nvPr/>
        </p:nvSpPr>
        <p:spPr>
          <a:xfrm>
            <a:off x="1561322" y="1707101"/>
            <a:ext cx="906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PRESENTATION ABOUT OBJECT ORIENTED PROGRAMING FINAL PROJECT 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BEA61-6115-4887-886A-5F3D6837565E}"/>
              </a:ext>
            </a:extLst>
          </p:cNvPr>
          <p:cNvSpPr txBox="1"/>
          <p:nvPr/>
        </p:nvSpPr>
        <p:spPr>
          <a:xfrm>
            <a:off x="821094" y="4319903"/>
            <a:ext cx="2963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Presented To</a:t>
            </a: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Mr.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Md.Omor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Farque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Associate Professor, CSE</a:t>
            </a: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Mss. Sabah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Binte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Noor</a:t>
            </a: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Assistant Professor, CSE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59839-1C9A-4907-96A3-A1D00F47DB7A}"/>
              </a:ext>
            </a:extLst>
          </p:cNvPr>
          <p:cNvSpPr txBox="1"/>
          <p:nvPr/>
        </p:nvSpPr>
        <p:spPr>
          <a:xfrm>
            <a:off x="7663543" y="4319903"/>
            <a:ext cx="2796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Presented By</a:t>
            </a:r>
          </a:p>
          <a:p>
            <a:pPr algn="ctr"/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Chaina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Khatun</a:t>
            </a: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Std-ID: 194113</a:t>
            </a: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CSE 2/1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FBD5D-BE58-4F55-8FC5-A89294396F0A}"/>
              </a:ext>
            </a:extLst>
          </p:cNvPr>
          <p:cNvSpPr txBox="1"/>
          <p:nvPr/>
        </p:nvSpPr>
        <p:spPr>
          <a:xfrm>
            <a:off x="11336693" y="1053958"/>
            <a:ext cx="26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D31F1-0220-42E0-98DE-89144B2192DA}"/>
              </a:ext>
            </a:extLst>
          </p:cNvPr>
          <p:cNvSpPr txBox="1"/>
          <p:nvPr/>
        </p:nvSpPr>
        <p:spPr>
          <a:xfrm>
            <a:off x="2438684" y="2651097"/>
            <a:ext cx="8898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“LEAVE Management System”</a:t>
            </a:r>
          </a:p>
        </p:txBody>
      </p:sp>
    </p:spTree>
    <p:extLst>
      <p:ext uri="{BB962C8B-B14F-4D97-AF65-F5344CB8AC3E}">
        <p14:creationId xmlns:p14="http://schemas.microsoft.com/office/powerpoint/2010/main" val="256744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F2BB8-CB0E-4EF0-B2A9-41B552A0516B}"/>
              </a:ext>
            </a:extLst>
          </p:cNvPr>
          <p:cNvSpPr txBox="1"/>
          <p:nvPr/>
        </p:nvSpPr>
        <p:spPr>
          <a:xfrm>
            <a:off x="4136994" y="2396970"/>
            <a:ext cx="336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53680-073D-45AC-9F15-02C18F004704}"/>
              </a:ext>
            </a:extLst>
          </p:cNvPr>
          <p:cNvSpPr txBox="1"/>
          <p:nvPr/>
        </p:nvSpPr>
        <p:spPr>
          <a:xfrm>
            <a:off x="11136101" y="998376"/>
            <a:ext cx="691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760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7389A-1556-4ED8-857A-8EEE77B0EEE2}"/>
              </a:ext>
            </a:extLst>
          </p:cNvPr>
          <p:cNvSpPr txBox="1"/>
          <p:nvPr/>
        </p:nvSpPr>
        <p:spPr>
          <a:xfrm>
            <a:off x="598163" y="3015081"/>
            <a:ext cx="3307899" cy="584775"/>
          </a:xfrm>
          <a:prstGeom prst="rect">
            <a:avLst/>
          </a:prstGeom>
          <a:solidFill>
            <a:schemeClr val="tx2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Diagram: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86E4E-E911-4120-9D33-2340EAF281F7}"/>
              </a:ext>
            </a:extLst>
          </p:cNvPr>
          <p:cNvSpPr txBox="1"/>
          <p:nvPr/>
        </p:nvSpPr>
        <p:spPr>
          <a:xfrm>
            <a:off x="11178072" y="1007254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1A41B-052E-43D0-AC04-873C620FB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75" y="0"/>
            <a:ext cx="5006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7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66924-3E14-471F-B79D-629EB760C96E}"/>
              </a:ext>
            </a:extLst>
          </p:cNvPr>
          <p:cNvSpPr txBox="1"/>
          <p:nvPr/>
        </p:nvSpPr>
        <p:spPr>
          <a:xfrm>
            <a:off x="711734" y="4636064"/>
            <a:ext cx="630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Roboto" panose="02000000000000000000" pitchFamily="2" charset="0"/>
                <a:ea typeface="Roboto" panose="02000000000000000000" pitchFamily="2" charset="0"/>
              </a:rPr>
              <a:t>CLASS USED IN PROJECT: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F0610-C5FB-46A3-B945-07FBB43E166F}"/>
              </a:ext>
            </a:extLst>
          </p:cNvPr>
          <p:cNvSpPr txBox="1"/>
          <p:nvPr/>
        </p:nvSpPr>
        <p:spPr>
          <a:xfrm>
            <a:off x="711734" y="5112620"/>
            <a:ext cx="681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Leave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Administrator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D5C31-8397-4598-9F53-35B2D0CE80BB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pic>
        <p:nvPicPr>
          <p:cNvPr id="1026" name="Picture 2" descr="Leave Management System">
            <a:extLst>
              <a:ext uri="{FF2B5EF4-FFF2-40B4-BE49-F238E27FC236}">
                <a16:creationId xmlns:a16="http://schemas.microsoft.com/office/drawing/2014/main" id="{5929A293-3B60-436F-9F1A-5F99EA91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56" y="0"/>
            <a:ext cx="6096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76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66924-3E14-471F-B79D-629EB760C96E}"/>
              </a:ext>
            </a:extLst>
          </p:cNvPr>
          <p:cNvSpPr txBox="1"/>
          <p:nvPr/>
        </p:nvSpPr>
        <p:spPr>
          <a:xfrm>
            <a:off x="420492" y="285106"/>
            <a:ext cx="630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Operator Overloading IN PROJECT: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4B995-D941-41EB-BE6B-305EF81B18FD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E27AB-1EF6-4E80-9A39-F17325C2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7" y="1177070"/>
            <a:ext cx="9496425" cy="241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5B3D9A-2D31-49B2-BAB9-1323DF5A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4" y="3965164"/>
            <a:ext cx="76866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4159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1E06D1-2E0D-4D57-A7A6-09C61FEBC398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18727-0E76-4A02-B6D2-B5A7EEA38711}"/>
              </a:ext>
            </a:extLst>
          </p:cNvPr>
          <p:cNvSpPr txBox="1"/>
          <p:nvPr/>
        </p:nvSpPr>
        <p:spPr>
          <a:xfrm>
            <a:off x="407502" y="1015856"/>
            <a:ext cx="630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Operator Overloading IN PROJECT: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201B8-BA7C-4697-BBA7-E48D50536819}"/>
              </a:ext>
            </a:extLst>
          </p:cNvPr>
          <p:cNvSpPr txBox="1"/>
          <p:nvPr/>
        </p:nvSpPr>
        <p:spPr>
          <a:xfrm>
            <a:off x="3161306" y="255968"/>
            <a:ext cx="701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LEAVE Management System     ID: 194113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E81B8-2CCF-4E4A-B5A2-BB8CBA30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8" y="1837299"/>
            <a:ext cx="6438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915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D9650-4777-4716-AA86-3598DB64D9FF}"/>
              </a:ext>
            </a:extLst>
          </p:cNvPr>
          <p:cNvSpPr txBox="1"/>
          <p:nvPr/>
        </p:nvSpPr>
        <p:spPr>
          <a:xfrm>
            <a:off x="313738" y="696086"/>
            <a:ext cx="448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Inheritance Used In Project: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A98FC-91FE-42F2-8D95-D6D0EB54F156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BAF2BF-CDD5-4B47-B071-C6B01F4183FE}"/>
              </a:ext>
            </a:extLst>
          </p:cNvPr>
          <p:cNvSpPr txBox="1"/>
          <p:nvPr/>
        </p:nvSpPr>
        <p:spPr>
          <a:xfrm>
            <a:off x="313739" y="3853534"/>
            <a:ext cx="448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File Declare In Project: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06BFE1-CBB9-4398-B88B-F482E203171D}"/>
              </a:ext>
            </a:extLst>
          </p:cNvPr>
          <p:cNvSpPr txBox="1"/>
          <p:nvPr/>
        </p:nvSpPr>
        <p:spPr>
          <a:xfrm>
            <a:off x="9063984" y="4084366"/>
            <a:ext cx="2593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File Name:</a:t>
            </a:r>
          </a:p>
          <a:p>
            <a:endParaRPr lang="en-US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user.dat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leave.dat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temp.dat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E3FF6-3F10-4929-855B-11EC1D62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63468"/>
            <a:ext cx="9305925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3065C-0604-4944-8364-F794056F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4626156"/>
            <a:ext cx="832148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5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66924-3E14-471F-B79D-629EB760C96E}"/>
              </a:ext>
            </a:extLst>
          </p:cNvPr>
          <p:cNvSpPr txBox="1"/>
          <p:nvPr/>
        </p:nvSpPr>
        <p:spPr>
          <a:xfrm>
            <a:off x="3653439" y="475156"/>
            <a:ext cx="630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Output Sample: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82C48-B01B-4DE7-AEB2-A8B3C2F26D4B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E8200-74A7-4607-BEA9-D8FA0C78A21F}"/>
              </a:ext>
            </a:extLst>
          </p:cNvPr>
          <p:cNvSpPr txBox="1"/>
          <p:nvPr/>
        </p:nvSpPr>
        <p:spPr>
          <a:xfrm>
            <a:off x="407963" y="1623395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When Start Project: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84AD4-6988-4CEE-B687-949C573B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45" y="2354433"/>
            <a:ext cx="5943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7126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66924-3E14-471F-B79D-629EB760C96E}"/>
              </a:ext>
            </a:extLst>
          </p:cNvPr>
          <p:cNvSpPr txBox="1"/>
          <p:nvPr/>
        </p:nvSpPr>
        <p:spPr>
          <a:xfrm>
            <a:off x="249581" y="280495"/>
            <a:ext cx="630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Display View All USER: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DE98D-2752-4F0E-96DF-C6009D32D4E6}"/>
              </a:ext>
            </a:extLst>
          </p:cNvPr>
          <p:cNvSpPr txBox="1"/>
          <p:nvPr/>
        </p:nvSpPr>
        <p:spPr>
          <a:xfrm>
            <a:off x="11178072" y="998376"/>
            <a:ext cx="47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1A09F-C5CA-4F37-B268-E71A694CC61E}"/>
              </a:ext>
            </a:extLst>
          </p:cNvPr>
          <p:cNvSpPr txBox="1"/>
          <p:nvPr/>
        </p:nvSpPr>
        <p:spPr>
          <a:xfrm>
            <a:off x="348351" y="3590370"/>
            <a:ext cx="630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Display View All LEAVE: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1016E-C7B7-4CAC-913B-B4B96C17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1" y="769583"/>
            <a:ext cx="676275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618CF-C802-4AD4-BE90-EC9B5D59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1" y="4199214"/>
            <a:ext cx="96012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5374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571414-DE7A-4333-82B9-AB513341793B}"/>
              </a:ext>
            </a:extLst>
          </p:cNvPr>
          <p:cNvSpPr txBox="1"/>
          <p:nvPr/>
        </p:nvSpPr>
        <p:spPr>
          <a:xfrm>
            <a:off x="4640062" y="79898"/>
            <a:ext cx="29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Acknowledgement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76135-4D1D-443B-B707-1616728347B4}"/>
              </a:ext>
            </a:extLst>
          </p:cNvPr>
          <p:cNvSpPr txBox="1"/>
          <p:nvPr/>
        </p:nvSpPr>
        <p:spPr>
          <a:xfrm>
            <a:off x="2722485" y="2352583"/>
            <a:ext cx="674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Thanks to the honorable Teachers and all of the website resources used in this presentation.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C754E-3DBB-49E6-8A9B-C5856A55CCAF}"/>
              </a:ext>
            </a:extLst>
          </p:cNvPr>
          <p:cNvSpPr txBox="1"/>
          <p:nvPr/>
        </p:nvSpPr>
        <p:spPr>
          <a:xfrm>
            <a:off x="11136101" y="998376"/>
            <a:ext cx="691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01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345</TotalTime>
  <Words>154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Calisto MT</vt:lpstr>
      <vt:lpstr>Roboto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Rahad</dc:creator>
  <cp:lastModifiedBy>Mehedi Hasan Shuvo</cp:lastModifiedBy>
  <cp:revision>40</cp:revision>
  <dcterms:created xsi:type="dcterms:W3CDTF">2021-06-20T18:36:43Z</dcterms:created>
  <dcterms:modified xsi:type="dcterms:W3CDTF">2021-07-01T03:07:14Z</dcterms:modified>
</cp:coreProperties>
</file>