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Libre Franklin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9cG50BUSpfqgP9Nq4q9zbASPP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LibreFranklin-boldItalic.fntdata"/><Relationship Id="rId9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2022. 07. 0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DONE &amp; TO DO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Study quaternion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Receive training data and python files from Younghoon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TO DO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rPPGNet Studying : </a:t>
            </a:r>
            <a:br>
              <a:rPr lang="en-US" sz="1272">
                <a:latin typeface="Arial"/>
                <a:ea typeface="Arial"/>
                <a:cs typeface="Arial"/>
                <a:sym typeface="Arial"/>
              </a:rPr>
            </a:br>
            <a:br>
              <a:rPr lang="en-US" sz="1272"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Remote Heart Rate Measurement from Highly Compressed Facial Videos: an End-to-end Deep Learning Solution with Video Enhancement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Studying data Preprocessing for rPPGNet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2">
                <a:latin typeface="Arial"/>
                <a:ea typeface="Arial"/>
                <a:cs typeface="Arial"/>
                <a:sym typeface="Arial"/>
              </a:rPr>
              <a:t>Find out how to use online GPU on rPPGNet</a:t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</cp:coreProperties>
</file>