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Libre Franklin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gNaYTN/Wln0xVwNdMV30MsTSTQ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font" Target="fonts/LibreFranklin-boldItalic.fntdata"/><Relationship Id="rId9" Type="http://schemas.openxmlformats.org/officeDocument/2006/relationships/font" Target="fonts/LibreFrankli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LibreFranklin-regular.fntdata"/><Relationship Id="rId8" Type="http://schemas.openxmlformats.org/officeDocument/2006/relationships/font" Target="fonts/LibreFrankl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Let me present my progress this week.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 read this paper to study rppgNet.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And I found a way to run rppgnet using colab's online gpu.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 am currently studying the learning process of the rppgnet model.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And what I'm going to do is study rppgnet by reading the four papers below and preprocessing data for rppgnet.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b="0" sz="360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>
  <p:cSld name="비교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b="0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4" name="Google Shape;74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b="0" i="0" sz="2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581025" y="200001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sz="4400"/>
              <a:t>Progress meeting</a:t>
            </a:r>
            <a:endParaRPr sz="4400"/>
          </a:p>
        </p:txBody>
      </p:sp>
      <p:sp>
        <p:nvSpPr>
          <p:cNvPr id="85" name="Google Shape;85;p2"/>
          <p:cNvSpPr txBox="1"/>
          <p:nvPr>
            <p:ph idx="12" type="sldNum"/>
          </p:nvPr>
        </p:nvSpPr>
        <p:spPr>
          <a:xfrm>
            <a:off x="11364684" y="6410955"/>
            <a:ext cx="246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608598" y="3429000"/>
            <a:ext cx="2363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2022. 07. 13.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Yousang Nam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93" name="Google Shape;93;p3"/>
          <p:cNvSpPr txBox="1"/>
          <p:nvPr>
            <p:ph idx="1" type="body"/>
          </p:nvPr>
        </p:nvSpPr>
        <p:spPr>
          <a:xfrm>
            <a:off x="581192" y="1911664"/>
            <a:ext cx="11029615" cy="4244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72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Done</a:t>
            </a:r>
            <a:endParaRPr/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2">
                <a:latin typeface="Arial"/>
                <a:ea typeface="Arial"/>
                <a:cs typeface="Arial"/>
                <a:sym typeface="Arial"/>
              </a:rPr>
              <a:t>rPPGNet Studying 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100"/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rPr lang="en-US" sz="1100"/>
              <a:t>Remote Heart Rate Measurement from Highly Compressed Facial Videos: an End-to-end Deep Learning Solution with Video Enhancement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b="0" i="0" lang="en-US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a way to </a:t>
            </a:r>
            <a:r>
              <a:rPr lang="en-US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r>
              <a:rPr b="0" i="0" lang="en-US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rppgnet using colab's online gpu</a:t>
            </a:r>
            <a:endParaRPr/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00"/>
              <a:t>In progress</a:t>
            </a:r>
            <a:endParaRPr/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00"/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Studying the model learning process</a:t>
            </a:r>
            <a:endParaRPr/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572"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72">
                <a:latin typeface="Arial"/>
                <a:ea typeface="Arial"/>
                <a:cs typeface="Arial"/>
                <a:sym typeface="Arial"/>
              </a:rPr>
              <a:t>To do</a:t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2">
                <a:latin typeface="Arial"/>
                <a:ea typeface="Arial"/>
                <a:cs typeface="Arial"/>
                <a:sym typeface="Arial"/>
              </a:rPr>
              <a:t>rPPGNet Studying :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100"/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rPr lang="en-US" sz="1100"/>
              <a:t>Fusion Method to Estimate Heart Rate from Facial Videos Based on RPPG and RBCG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rPr lang="en-US" sz="1172">
                <a:latin typeface="Arial"/>
                <a:ea typeface="Arial"/>
                <a:cs typeface="Arial"/>
                <a:sym typeface="Arial"/>
              </a:rPr>
              <a:t>Comparison of the Complex Valued and Real Valued Neural Networks Trained with Gradient Descent and Random Search Algorithms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rPr lang="en-US" sz="1172">
                <a:latin typeface="Arial"/>
                <a:ea typeface="Arial"/>
                <a:cs typeface="Arial"/>
                <a:sym typeface="Arial"/>
              </a:rPr>
              <a:t>Single-layered complex-valued neural network for real-valued classification problems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[ICBHI2021]SPC2-9 CVMT_Final_Paper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572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0">
                <a:latin typeface="Arial"/>
                <a:ea typeface="Arial"/>
                <a:cs typeface="Arial"/>
                <a:sym typeface="Arial"/>
              </a:rPr>
              <a:t>Studying data Preprocessing for rPPGNet</a:t>
            </a:r>
            <a:endParaRPr/>
          </a:p>
        </p:txBody>
      </p:sp>
      <p:sp>
        <p:nvSpPr>
          <p:cNvPr id="94" name="Google Shape;94;p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2020-04-01T03:49:42Z</dcterms:created>
  <dc:creator>YOU</dc:creator>
</cp:coreProperties>
</file>