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hjf0B6Liw3Yavu8GB9BT0Kobq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customschemas.google.com/relationships/presentationmetadata" Target="meta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2022. 07. 20.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581192" y="1911664"/>
            <a:ext cx="11029615" cy="4244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rPPGNet Studying 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00"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Comparison of the Complex Valued and Real Valued Neural Networks Trained with Gradient Descent and Random Search Algorithms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Single-layered complex-valued neural network for real-valued classification problems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[ICBHI2021]SPC2-9 CVMT_Final_Paper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7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00"/>
              <a:t>P</a:t>
            </a:r>
            <a:r>
              <a:rPr lang="en-US" sz="1500"/>
              <a:t>rogress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PURE dataset preprocessing</a:t>
            </a:r>
            <a:endParaRPr/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581192" y="1911664"/>
            <a:ext cx="11029615" cy="4244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00"/>
              <a:t>In progress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PURE dataset preprocessing [ min(data), max(data) ] =&gt; [ 0, π ] &lt; normalization &gt; final shape : [ scalar(time), signal 1, signal 2, signal 2 ]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1607573" y="3429000"/>
            <a:ext cx="2349910" cy="2271252"/>
          </a:xfrm>
          <a:prstGeom prst="ellipse">
            <a:avLst/>
          </a:prstGeom>
          <a:noFill/>
          <a:ln cap="flat" cmpd="sng" w="254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2792361" y="2880852"/>
            <a:ext cx="0" cy="3136490"/>
          </a:xfrm>
          <a:prstGeom prst="straightConnector1">
            <a:avLst/>
          </a:prstGeom>
          <a:noFill/>
          <a:ln cap="flat" cmpd="sng" w="57150">
            <a:solidFill>
              <a:srgbClr val="16ABE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1150374" y="4564626"/>
            <a:ext cx="3421626" cy="0"/>
          </a:xfrm>
          <a:prstGeom prst="straightConnector1">
            <a:avLst/>
          </a:prstGeom>
          <a:noFill/>
          <a:ln cap="flat" cmpd="sng" w="57150">
            <a:solidFill>
              <a:srgbClr val="16ABE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"/>
          <p:cNvCxnSpPr>
            <a:stCxn id="104" idx="0"/>
          </p:cNvCxnSpPr>
          <p:nvPr/>
        </p:nvCxnSpPr>
        <p:spPr>
          <a:xfrm>
            <a:off x="2782528" y="3429000"/>
            <a:ext cx="7698600" cy="0"/>
          </a:xfrm>
          <a:prstGeom prst="straightConnector1">
            <a:avLst/>
          </a:prstGeom>
          <a:noFill/>
          <a:ln cap="flat" cmpd="sng" w="38100">
            <a:solidFill>
              <a:srgbClr val="16ABE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/>
          <p:nvPr/>
        </p:nvCxnSpPr>
        <p:spPr>
          <a:xfrm>
            <a:off x="2792361" y="5702710"/>
            <a:ext cx="7698659" cy="0"/>
          </a:xfrm>
          <a:prstGeom prst="straightConnector1">
            <a:avLst/>
          </a:prstGeom>
          <a:noFill/>
          <a:ln cap="flat" cmpd="sng" w="38100">
            <a:solidFill>
              <a:srgbClr val="16ABE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9" name="Google Shape;109;p1"/>
          <p:cNvSpPr txBox="1"/>
          <p:nvPr/>
        </p:nvSpPr>
        <p:spPr>
          <a:xfrm>
            <a:off x="2861187" y="2860648"/>
            <a:ext cx="457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861187" y="5735881"/>
            <a:ext cx="457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"/>
          <p:cNvCxnSpPr/>
          <p:nvPr/>
        </p:nvCxnSpPr>
        <p:spPr>
          <a:xfrm flipH="1">
            <a:off x="4788302" y="3429000"/>
            <a:ext cx="1307700" cy="1135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6ABE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"/>
          <p:cNvCxnSpPr/>
          <p:nvPr/>
        </p:nvCxnSpPr>
        <p:spPr>
          <a:xfrm>
            <a:off x="6064640" y="3443749"/>
            <a:ext cx="2253300" cy="2225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6ABE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"/>
          <p:cNvCxnSpPr/>
          <p:nvPr/>
        </p:nvCxnSpPr>
        <p:spPr>
          <a:xfrm flipH="1" rot="10800000">
            <a:off x="8270738" y="4426234"/>
            <a:ext cx="1539900" cy="1226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6ABE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4572000" y="4556644"/>
            <a:ext cx="5909187" cy="41153"/>
          </a:xfrm>
          <a:prstGeom prst="straightConnector1">
            <a:avLst/>
          </a:prstGeom>
          <a:noFill/>
          <a:ln cap="flat" cmpd="sng" w="38100">
            <a:solidFill>
              <a:srgbClr val="16ABE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6902245" y="3873910"/>
            <a:ext cx="56972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"/>
          <p:cNvSpPr/>
          <p:nvPr/>
        </p:nvSpPr>
        <p:spPr>
          <a:xfrm>
            <a:off x="7471971" y="3647761"/>
            <a:ext cx="791497" cy="44429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3662664" y="3869906"/>
            <a:ext cx="1779491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"/>
          <p:cNvCxnSpPr/>
          <p:nvPr/>
        </p:nvCxnSpPr>
        <p:spPr>
          <a:xfrm flipH="1">
            <a:off x="2824390" y="3869906"/>
            <a:ext cx="838274" cy="66827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"/>
          <p:cNvSpPr/>
          <p:nvPr/>
        </p:nvSpPr>
        <p:spPr>
          <a:xfrm>
            <a:off x="3556893" y="3787111"/>
            <a:ext cx="211541" cy="2202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 rot="4498364">
            <a:off x="1547603" y="3324073"/>
            <a:ext cx="1963917" cy="1898481"/>
          </a:xfrm>
          <a:prstGeom prst="arc">
            <a:avLst>
              <a:gd fmla="val 16331495" name="adj1"/>
              <a:gd fmla="val 0" name="adj2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363696" y="3767353"/>
            <a:ext cx="211541" cy="2202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>
            <a:off x="3602328" y="5003223"/>
            <a:ext cx="458395" cy="26686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"/>
          <p:cNvSpPr/>
          <p:nvPr/>
        </p:nvSpPr>
        <p:spPr>
          <a:xfrm>
            <a:off x="4074619" y="5019689"/>
            <a:ext cx="923841" cy="44429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244645" y="4710576"/>
            <a:ext cx="1966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581192" y="1911664"/>
            <a:ext cx="11029615" cy="4244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To do</a:t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Testing the model with preprocessed dataset</a:t>
            </a:r>
            <a:endParaRPr sz="1100"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latin typeface="Arial"/>
                <a:ea typeface="Arial"/>
                <a:cs typeface="Arial"/>
                <a:sym typeface="Arial"/>
              </a:rPr>
              <a:t>Try another preprocessing method to highlight only the face of the dataset</a:t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