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wfdovP3+2k2RwMdSCPMlM0E/2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2022. 07. 27.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294951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2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Change the QrPPGNet in multimodal</a:t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method : Adding output branchs    pi ( b - x) / (b - a)</a:t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output   : SpO2, pulseRate, PPG, and scalar 0 ( 0 : Temporary value to match the number of the output to 4 )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PURE dataset pre-processing ( labels )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4103" y="3678511"/>
            <a:ext cx="6452724" cy="264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00">
                <a:solidFill>
                  <a:schemeClr val="dk1"/>
                </a:solidFill>
              </a:rPr>
              <a:t>Progress</a:t>
            </a:r>
            <a:endParaRPr>
              <a:solidFill>
                <a:schemeClr val="dk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dataset pre-processing ( images 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2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preprocessing performed on colab are not stored on actual Google drives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To do</a:t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Pre-Processing PURE dataset on a lab server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/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Try the other pre-processing files i received from Younghoon</a:t>
            </a:r>
            <a:endParaRPr/>
          </a:p>
        </p:txBody>
      </p:sp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