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Re3nghsXzF7ywekJ1yOUHvoZ1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2022. 08. 03.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Upload dataset to server</a:t>
            </a:r>
            <a:endParaRPr sz="1200"/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00">
                <a:solidFill>
                  <a:schemeClr val="dk1"/>
                </a:solidFill>
              </a:rPr>
              <a:t>Progress</a:t>
            </a:r>
            <a:endParaRPr>
              <a:solidFill>
                <a:schemeClr val="dk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Pre-Processing PURE dataset on a lab server</a:t>
            </a:r>
            <a:endParaRPr sz="1200"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14179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/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Changing the loss function and output structure of a multimodal model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/>
              <a:t>	SpO2 and BP are different data from PPG, so different functions and different ouput structures are required</a:t>
            </a:r>
            <a:endParaRPr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/>
          <p:nvPr/>
        </p:nvSpPr>
        <p:spPr>
          <a:xfrm>
            <a:off x="2745677" y="3947911"/>
            <a:ext cx="1376400" cy="904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face-recognition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520400" y="3947910"/>
            <a:ext cx="1376400" cy="904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Resize to 128 on longer axis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295096" y="3947897"/>
            <a:ext cx="1376400" cy="904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the remaining parts to zero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069817" y="3947912"/>
            <a:ext cx="1376400" cy="904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batch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torch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>
            <a:stCxn id="96" idx="3"/>
            <a:endCxn id="97" idx="1"/>
          </p:cNvCxnSpPr>
          <p:nvPr/>
        </p:nvCxnSpPr>
        <p:spPr>
          <a:xfrm>
            <a:off x="4122077" y="4400161"/>
            <a:ext cx="398400" cy="0"/>
          </a:xfrm>
          <a:prstGeom prst="straightConnector1">
            <a:avLst/>
          </a:prstGeom>
          <a:noFill/>
          <a:ln cap="flat" cmpd="sng" w="38100">
            <a:solidFill>
              <a:srgbClr val="1482A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3"/>
          <p:cNvCxnSpPr/>
          <p:nvPr/>
        </p:nvCxnSpPr>
        <p:spPr>
          <a:xfrm>
            <a:off x="5896900" y="4400155"/>
            <a:ext cx="398100" cy="0"/>
          </a:xfrm>
          <a:prstGeom prst="straightConnector1">
            <a:avLst/>
          </a:prstGeom>
          <a:noFill/>
          <a:ln cap="flat" cmpd="sng" w="38100">
            <a:solidFill>
              <a:srgbClr val="1482A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3"/>
          <p:cNvCxnSpPr/>
          <p:nvPr/>
        </p:nvCxnSpPr>
        <p:spPr>
          <a:xfrm>
            <a:off x="7671612" y="4400180"/>
            <a:ext cx="398100" cy="0"/>
          </a:xfrm>
          <a:prstGeom prst="straightConnector1">
            <a:avLst/>
          </a:prstGeom>
          <a:noFill/>
          <a:ln cap="flat" cmpd="sng" w="38100">
            <a:solidFill>
              <a:srgbClr val="1482A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8" name="Google Shape;108;p1"/>
          <p:cNvSpPr txBox="1"/>
          <p:nvPr>
            <p:ph idx="1" type="body"/>
          </p:nvPr>
        </p:nvSpPr>
        <p:spPr>
          <a:xfrm>
            <a:off x="581192" y="1911664"/>
            <a:ext cx="11029615" cy="4244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To do</a:t>
            </a:r>
            <a:endParaRPr sz="1272">
              <a:latin typeface="Arial"/>
              <a:ea typeface="Arial"/>
              <a:cs typeface="Arial"/>
              <a:sym typeface="Arial"/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/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model learning on the server or model learning on Google Colab</a:t>
            </a:r>
            <a:endParaRPr/>
          </a:p>
        </p:txBody>
      </p:sp>
      <p:sp>
        <p:nvSpPr>
          <p:cNvPr id="109" name="Google Shape;109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