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embeddedFontLst>
    <p:embeddedFont>
      <p:font typeface="Malgun Gothic" panose="020B0503020000020004" pitchFamily="50" charset="-12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Re3nghsXzF7ywekJ1yOUHvoZ1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635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07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951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2022. 08. 03.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Multi-task learning with QrPPGNet</a:t>
            </a: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r>
              <a:rPr lang="en-US" sz="1170">
                <a:solidFill>
                  <a:schemeClr val="dk1"/>
                </a:solidFill>
              </a:rPr>
              <a:t>inputs : All PURE dataset; training loss, validation loss, test result</a:t>
            </a: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sz="1200"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DC2A43-8349-C938-F2A4-44D1EBF6C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393" y="3183284"/>
            <a:ext cx="4130322" cy="31167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D3C9DA-F22B-65CD-ED6A-0C300F4ED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15" y="3183285"/>
            <a:ext cx="3705729" cy="27853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2330B1-3A85-066D-5C47-ADE367078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504" y="3185062"/>
            <a:ext cx="3705729" cy="2807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Multi-task learning with QrPPGNet</a:t>
            </a: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r>
              <a:rPr lang="en-US" sz="1170">
                <a:solidFill>
                  <a:schemeClr val="dk1"/>
                </a:solidFill>
              </a:rPr>
              <a:t>inputs : PURE dataset without “OO-06”</a:t>
            </a:r>
            <a:r>
              <a:rPr lang="en-US" altLang="ko-KR" sz="1170">
                <a:solidFill>
                  <a:schemeClr val="dk1"/>
                </a:solidFill>
              </a:rPr>
              <a:t> ; training loss, validation loss, test result “OO-06”</a:t>
            </a:r>
            <a:r>
              <a:rPr lang="ko-KR" altLang="en-US" sz="1170">
                <a:solidFill>
                  <a:schemeClr val="dk1"/>
                </a:solidFill>
              </a:rPr>
              <a:t> </a:t>
            </a:r>
            <a:r>
              <a:rPr lang="en-US" altLang="ko-KR" sz="1170">
                <a:solidFill>
                  <a:schemeClr val="dk1"/>
                </a:solidFill>
              </a:rPr>
              <a:t>-&gt; shake the head, best validation result</a:t>
            </a:r>
            <a:r>
              <a:rPr lang="en-US" sz="1170">
                <a:solidFill>
                  <a:schemeClr val="dk1"/>
                </a:solidFill>
              </a:rPr>
              <a:t> </a:t>
            </a: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sz="1200"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FBDADA-F1CA-378B-5226-8F402EE01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16" y="3143756"/>
            <a:ext cx="3569785" cy="26692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6D845F-0A71-4E58-6DA8-79AFA2FB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629" y="3143757"/>
            <a:ext cx="4269113" cy="32214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4E5BB5-7CFA-A135-4FE7-D95D1CE40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40" y="3143756"/>
            <a:ext cx="3551217" cy="266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3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Multi-task learning with QrPPGNet</a:t>
            </a: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r>
              <a:rPr lang="en-US" sz="1170">
                <a:solidFill>
                  <a:schemeClr val="dk1"/>
                </a:solidFill>
              </a:rPr>
              <a:t>inputs : PURE dataset without “OO-04” and “OO-06”</a:t>
            </a:r>
            <a:r>
              <a:rPr lang="en-US" altLang="ko-KR" sz="1170">
                <a:solidFill>
                  <a:schemeClr val="dk1"/>
                </a:solidFill>
              </a:rPr>
              <a:t>; training loss, validation loss, test result “OO-04” -&gt; move the head</a:t>
            </a:r>
            <a:endParaRPr lang="en-US" sz="11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70">
              <a:solidFill>
                <a:schemeClr val="dk1"/>
              </a:solidFill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sz="1200"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4E0E8F-1E03-75C9-A657-128DEABA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69" y="3077883"/>
            <a:ext cx="3595409" cy="27024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E3D4AF-5A62-77B9-7B5C-80F961029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051" y="3077883"/>
            <a:ext cx="3567210" cy="2702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14DD9D-B66B-1299-7949-9A3C4F596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133" y="3056111"/>
            <a:ext cx="4283981" cy="32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3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00">
                <a:solidFill>
                  <a:schemeClr val="dk1"/>
                </a:solidFill>
              </a:rPr>
              <a:t>To Do</a:t>
            </a:r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endParaRPr lang="en-US" sz="1500">
              <a:solidFill>
                <a:schemeClr val="dk1"/>
              </a:solidFill>
            </a:endParaRPr>
          </a:p>
          <a:p>
            <a:pPr marL="763200" lvl="1" indent="-306000">
              <a:lnSpc>
                <a:spcPct val="90000"/>
              </a:lnSpc>
              <a:spcBef>
                <a:spcPts val="0"/>
              </a:spcBef>
              <a:buSzPts val="1446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</a:rPr>
              <a:t>Results of multimodal learning are bad. So i’m going to change the structure of the QrPPGNet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>
              <a:solidFill>
                <a:schemeClr val="dk1"/>
              </a:solidFill>
            </a:endParaRP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r>
              <a:rPr lang="en-US">
                <a:solidFill>
                  <a:schemeClr val="dk1"/>
                </a:solidFill>
              </a:rPr>
              <a:t>Change the kernel shape</a:t>
            </a: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en-US">
              <a:solidFill>
                <a:schemeClr val="dk1"/>
              </a:solidFill>
            </a:endParaRP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r>
              <a:rPr lang="en-US">
                <a:solidFill>
                  <a:schemeClr val="dk1"/>
                </a:solidFill>
              </a:rPr>
              <a:t>Add some branch</a:t>
            </a: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1446"/>
              <a:buAutoNum type="arabicPeriod"/>
            </a:pPr>
            <a:endParaRPr lang="en-US">
              <a:solidFill>
                <a:schemeClr val="dk1"/>
              </a:solidFill>
            </a:endParaRP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1446"/>
              <a:buFont typeface="Noto Sans Symbols"/>
              <a:buAutoNum type="arabicPeriod"/>
            </a:pPr>
            <a:r>
              <a:rPr lang="en-US" altLang="ko-KR">
                <a:solidFill>
                  <a:schemeClr val="dk1"/>
                </a:solidFill>
              </a:rPr>
              <a:t>Add some loss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altLang="ko-KR">
              <a:solidFill>
                <a:schemeClr val="dk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SzPts val="1446"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dk1"/>
                </a:solidFill>
              </a:rPr>
              <a:t>I’m considering adding inception module or applying residual-learning (resnet)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SzPts val="1446"/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r>
              <a:rPr lang="en-US" altLang="ko-KR">
                <a:solidFill>
                  <a:schemeClr val="dk1"/>
                </a:solidFill>
              </a:rPr>
              <a:t>I think these will improve the performance of the model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3409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Office PowerPoint</Application>
  <PresentationFormat>와이드스크린</PresentationFormat>
  <Paragraphs>89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Calibri</vt:lpstr>
      <vt:lpstr>Libre Franklin</vt:lpstr>
      <vt:lpstr>Arial</vt:lpstr>
      <vt:lpstr>Malgun Gothic</vt:lpstr>
      <vt:lpstr>Noto Sans Symbols</vt:lpstr>
      <vt:lpstr>DividendVTI</vt:lpstr>
      <vt:lpstr>Progress meeting</vt:lpstr>
      <vt:lpstr>Progress</vt:lpstr>
      <vt:lpstr>Progress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YOU</dc:creator>
  <cp:lastModifiedBy>유상</cp:lastModifiedBy>
  <cp:revision>3</cp:revision>
  <dcterms:created xsi:type="dcterms:W3CDTF">2020-04-01T03:49:42Z</dcterms:created>
  <dcterms:modified xsi:type="dcterms:W3CDTF">2022-08-24T08:06:14Z</dcterms:modified>
</cp:coreProperties>
</file>