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Libre Franklin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x/wA+m/rsF8sErti/tSg07PwB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regular.fntdata"/><Relationship Id="rId10" Type="http://schemas.openxmlformats.org/officeDocument/2006/relationships/slide" Target="slides/slide6.xml"/><Relationship Id="rId13" Type="http://schemas.openxmlformats.org/officeDocument/2006/relationships/font" Target="fonts/LibreFranklin-italic.fntdata"/><Relationship Id="rId12" Type="http://schemas.openxmlformats.org/officeDocument/2006/relationships/font" Target="fonts/LibreFranklin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LibreFranklin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b="0" sz="360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b="0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b="0" i="0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2022. 08. 31.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 Nam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93" name="Google Shape;93;p3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Done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To correct pre-processing error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170">
                <a:solidFill>
                  <a:schemeClr val="dk1"/>
                </a:solidFill>
              </a:rPr>
              <a:t>labels : Same data is repeated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94" name="Google Shape;94;p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2000" y="3232355"/>
            <a:ext cx="3863675" cy="24919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하얀색이(가) 표시된 사진&#10;&#10;자동 생성된 설명" id="97" name="Google Shape;9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0556" y="3244675"/>
            <a:ext cx="3901778" cy="256816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 txBox="1"/>
          <p:nvPr/>
        </p:nvSpPr>
        <p:spPr>
          <a:xfrm>
            <a:off x="3264310" y="5808414"/>
            <a:ext cx="67350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                                                                                                after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Done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Insert</a:t>
            </a:r>
            <a:r>
              <a:rPr lang="en-US" sz="1270">
                <a:solidFill>
                  <a:schemeClr val="dk1"/>
                </a:solidFill>
              </a:rPr>
              <a:t> Inception module to QrPPGNet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170">
                <a:solidFill>
                  <a:schemeClr val="dk1"/>
                </a:solidFill>
              </a:rPr>
              <a:t>some Q-Convolution layers have been replaced with inception modules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12" name="Google Shape;112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6"/>
          <p:cNvPicPr preferRelativeResize="0"/>
          <p:nvPr/>
        </p:nvPicPr>
        <p:blipFill rotWithShape="1">
          <a:blip r:embed="rId4">
            <a:alphaModFix/>
          </a:blip>
          <a:srcRect b="0" l="0" r="39515" t="0"/>
          <a:stretch/>
        </p:blipFill>
        <p:spPr>
          <a:xfrm>
            <a:off x="2772698" y="873684"/>
            <a:ext cx="9163664" cy="685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/>
          <p:nvPr/>
        </p:nvSpPr>
        <p:spPr>
          <a:xfrm>
            <a:off x="5648633" y="2635045"/>
            <a:ext cx="560438" cy="54077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581025" y="1976284"/>
            <a:ext cx="1936033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◆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for 1 batch input</a:t>
            </a:r>
            <a:endParaRPr/>
          </a:p>
          <a:p>
            <a:pPr indent="-952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Yellow block 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: model output</a:t>
            </a:r>
            <a:endParaRPr/>
          </a:p>
          <a:p>
            <a:pPr indent="-95250" lvl="2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 block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: Removed Inception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module(cuda memory)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Green block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: Exist Inception 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module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model takes too long to learn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22" name="Google Shape;122;p8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Progress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Solving some device-side assert error with multi-batch inputs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170">
                <a:solidFill>
                  <a:schemeClr val="dk1"/>
                </a:solidFill>
              </a:rPr>
              <a:t>Inception module has 4 branches.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17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170">
                <a:solidFill>
                  <a:schemeClr val="dk1"/>
                </a:solidFill>
              </a:rPr>
              <a:t>Dimensions of output &gt; Dimensions of input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b="0" i="0" lang="en-US" sz="11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of reducing dimensions causes errors</a:t>
            </a:r>
            <a:endParaRPr sz="11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8"/>
          <p:cNvPicPr preferRelativeResize="0"/>
          <p:nvPr/>
        </p:nvPicPr>
        <p:blipFill rotWithShape="1">
          <a:blip r:embed="rId4">
            <a:alphaModFix/>
          </a:blip>
          <a:srcRect b="62704" l="37996" r="45746" t="0"/>
          <a:stretch/>
        </p:blipFill>
        <p:spPr>
          <a:xfrm>
            <a:off x="6720202" y="2289530"/>
            <a:ext cx="4640826" cy="4814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00">
                <a:solidFill>
                  <a:schemeClr val="dk1"/>
                </a:solidFill>
              </a:rPr>
              <a:t>To Do</a:t>
            </a:r>
            <a:endParaRPr/>
          </a:p>
          <a:p>
            <a:pPr indent="-214179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b="0" i="0" lang="en-US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 the results of the original model with the results of the modified model with the modified dataset</a:t>
            </a:r>
            <a:endParaRPr sz="12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2020-04-01T03:49:42Z</dcterms:created>
  <dc:creator>YOU</dc:creator>
</cp:coreProperties>
</file>