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embeddedFontLst>
    <p:embeddedFont>
      <p:font typeface="Malgun Gothic" panose="020B0503020000020004" pitchFamily="50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x/wA+m/rsF8sErti/tSg07PwB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683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46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 b="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sz="2400" b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sz="2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2022. 08. 31.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Shadow removal using DC-shadownet</a:t>
            </a:r>
            <a:endParaRPr/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91440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00"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ACCB0F-C3CA-DD9B-040C-DC7FDAEC5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62" y="2759162"/>
            <a:ext cx="4968671" cy="3581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8FCD4D-BAA2-0E9A-7955-5AB2B1EEE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920" y="3122741"/>
            <a:ext cx="6508044" cy="30330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BCML dataset, Shadow removal using pretrained DC-shadownet</a:t>
            </a:r>
            <a:endParaRPr/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91440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00"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 descr="사람, 실내, 가장, 머리카락이(가) 표시된 사진&#10;&#10;자동 생성된 설명">
            <a:extLst>
              <a:ext uri="{FF2B5EF4-FFF2-40B4-BE49-F238E27FC236}">
                <a16:creationId xmlns:a16="http://schemas.microsoft.com/office/drawing/2014/main" id="{C22C1A5D-4323-5937-54F7-77132CDCB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56" y="3033250"/>
            <a:ext cx="2438400" cy="2438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5E603A-0348-7097-2F8E-F0A6880DB7BC}"/>
              </a:ext>
            </a:extLst>
          </p:cNvPr>
          <p:cNvSpPr txBox="1"/>
          <p:nvPr/>
        </p:nvSpPr>
        <p:spPr>
          <a:xfrm>
            <a:off x="1327355" y="5653549"/>
            <a:ext cx="15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Ground Truth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4CC96-A483-3CAA-5115-938E4B42C061}"/>
              </a:ext>
            </a:extLst>
          </p:cNvPr>
          <p:cNvSpPr txBox="1"/>
          <p:nvPr/>
        </p:nvSpPr>
        <p:spPr>
          <a:xfrm>
            <a:off x="4047179" y="5653549"/>
            <a:ext cx="15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ISTD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8A432-B194-CCD2-B424-DBABAF85FE89}"/>
              </a:ext>
            </a:extLst>
          </p:cNvPr>
          <p:cNvSpPr txBox="1"/>
          <p:nvPr/>
        </p:nvSpPr>
        <p:spPr>
          <a:xfrm>
            <a:off x="6767003" y="5653549"/>
            <a:ext cx="15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AISTD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16D97-4CF3-03F6-A511-21D576D4A688}"/>
              </a:ext>
            </a:extLst>
          </p:cNvPr>
          <p:cNvSpPr txBox="1"/>
          <p:nvPr/>
        </p:nvSpPr>
        <p:spPr>
          <a:xfrm>
            <a:off x="9598339" y="5653548"/>
            <a:ext cx="150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SRD</a:t>
            </a:r>
            <a:endParaRPr lang="ko-KR" altLang="en-US"/>
          </a:p>
        </p:txBody>
      </p:sp>
      <p:pic>
        <p:nvPicPr>
          <p:cNvPr id="18" name="그림 17" descr="사람, 가장, 닫기이(가) 표시된 사진&#10;&#10;자동 생성된 설명">
            <a:extLst>
              <a:ext uri="{FF2B5EF4-FFF2-40B4-BE49-F238E27FC236}">
                <a16:creationId xmlns:a16="http://schemas.microsoft.com/office/drawing/2014/main" id="{A360CAD6-9B91-4B81-82AE-2BF334C50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120" y="3033250"/>
            <a:ext cx="2438400" cy="2438400"/>
          </a:xfrm>
          <a:prstGeom prst="rect">
            <a:avLst/>
          </a:prstGeom>
        </p:spPr>
      </p:pic>
      <p:pic>
        <p:nvPicPr>
          <p:cNvPr id="20" name="그림 19" descr="사람, 가장, 닫기이(가) 표시된 사진&#10;&#10;자동 생성된 설명">
            <a:extLst>
              <a:ext uri="{FF2B5EF4-FFF2-40B4-BE49-F238E27FC236}">
                <a16:creationId xmlns:a16="http://schemas.microsoft.com/office/drawing/2014/main" id="{026B3A67-328F-6D7D-A5B3-3C0E4CFAD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1234" y="3020711"/>
            <a:ext cx="2438400" cy="2438400"/>
          </a:xfrm>
          <a:prstGeom prst="rect">
            <a:avLst/>
          </a:prstGeom>
        </p:spPr>
      </p:pic>
      <p:pic>
        <p:nvPicPr>
          <p:cNvPr id="22" name="그림 21" descr="사람, 닫기이(가) 표시된 사진&#10;&#10;자동 생성된 설명">
            <a:extLst>
              <a:ext uri="{FF2B5EF4-FFF2-40B4-BE49-F238E27FC236}">
                <a16:creationId xmlns:a16="http://schemas.microsoft.com/office/drawing/2014/main" id="{14C0F110-6C9A-CA4C-5FD2-2A445A252F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1306" y="303325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6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7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Doing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763200" lvl="1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70">
                <a:solidFill>
                  <a:schemeClr val="dk1"/>
                </a:solidFill>
              </a:rPr>
              <a:t>Unsupervised Portrait Shadow removal via Generative prirors – pretrained with only face images</a:t>
            </a:r>
            <a:endParaRPr sz="1270">
              <a:solidFill>
                <a:schemeClr val="dk1"/>
              </a:solidFill>
            </a:endParaRPr>
          </a:p>
          <a:p>
            <a:pPr marL="91440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70">
              <a:solidFill>
                <a:schemeClr val="dk1"/>
              </a:solidFill>
            </a:endParaRPr>
          </a:p>
          <a:p>
            <a:pPr marL="763200" lvl="1" indent="-2141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None/>
            </a:pPr>
            <a:endParaRPr sz="1200"/>
          </a:p>
        </p:txBody>
      </p:sp>
      <p:sp>
        <p:nvSpPr>
          <p:cNvPr id="105" name="Google Shape;105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CDB0DC-9883-1535-31C6-E99D84FC9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46" y="2749438"/>
            <a:ext cx="6286220" cy="3406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E4268-D855-2870-FEC2-5829AE945D2B}"/>
              </a:ext>
            </a:extLst>
          </p:cNvPr>
          <p:cNvSpPr txBox="1"/>
          <p:nvPr/>
        </p:nvSpPr>
        <p:spPr>
          <a:xfrm>
            <a:off x="4572001" y="6185098"/>
            <a:ext cx="2861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5050505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55</Words>
  <Application>Microsoft Office PowerPoint</Application>
  <PresentationFormat>와이드스크린</PresentationFormat>
  <Paragraphs>75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Malgun Gothic</vt:lpstr>
      <vt:lpstr>Libre Franklin</vt:lpstr>
      <vt:lpstr>Noto Sans Symbols</vt:lpstr>
      <vt:lpstr>DividendVTI</vt:lpstr>
      <vt:lpstr>Progress meeting</vt:lpstr>
      <vt:lpstr>Progress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YOU</dc:creator>
  <cp:lastModifiedBy>유상</cp:lastModifiedBy>
  <cp:revision>5</cp:revision>
  <dcterms:created xsi:type="dcterms:W3CDTF">2020-04-01T03:49:42Z</dcterms:created>
  <dcterms:modified xsi:type="dcterms:W3CDTF">2023-01-04T04:32:52Z</dcterms:modified>
</cp:coreProperties>
</file>