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ibre Franklin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LbPdOIRsAI4uesOJ7etV5zr/x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ibreFranklin-boldItalic.fntdata"/><Relationship Id="rId10" Type="http://schemas.openxmlformats.org/officeDocument/2006/relationships/font" Target="fonts/LibreFranklin-italic.fntdata"/><Relationship Id="rId12" Type="http://customschemas.google.com/relationships/presentationmetadata" Target="metadata"/><Relationship Id="rId9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0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QrPPGNet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070">
                <a:solidFill>
                  <a:schemeClr val="dk1"/>
                </a:solidFill>
              </a:rPr>
              <a:t>I read two papers : EfficientPhys. Xin Liu et al. 2021. citation : 5, MTTS-CAN, Xin Liu et al. 2020. citation : 64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0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070">
                <a:solidFill>
                  <a:schemeClr val="dk1"/>
                </a:solidFill>
              </a:rPr>
              <a:t>I will use these models as the baseline for QrPPGNet’s performance evaluation after testing with BCML dataset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0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0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4941" y="3315171"/>
            <a:ext cx="2982181" cy="284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2108" y="3406079"/>
            <a:ext cx="2902445" cy="274968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8"/>
          <p:cNvSpPr txBox="1"/>
          <p:nvPr/>
        </p:nvSpPr>
        <p:spPr>
          <a:xfrm>
            <a:off x="2430378" y="6170431"/>
            <a:ext cx="2125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from EfficientPhys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7135114" y="6135951"/>
            <a:ext cx="20152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from MTTS-CAN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To do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QrPPGNet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070">
                <a:solidFill>
                  <a:schemeClr val="dk1"/>
                </a:solidFill>
              </a:rPr>
              <a:t>To test with BCML dataset, pick some of the best models and change them to use Quaternion CNN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070">
              <a:solidFill>
                <a:schemeClr val="dk1"/>
              </a:solidFill>
            </a:endParaRPr>
          </a:p>
          <a:p>
            <a:pPr indent="0" lvl="1" marL="54902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85750" lvl="1" marL="83477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SNN</a:t>
            </a:r>
            <a:endParaRPr/>
          </a:p>
          <a:p>
            <a:pPr indent="-193929" lvl="1" marL="83477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2" marL="100622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70">
                <a:solidFill>
                  <a:schemeClr val="dk1"/>
                </a:solidFill>
              </a:rPr>
              <a:t>To participate in the SNN study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