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fiZVr0372YvqNFcoMt7hJ3v5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926aaef1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d926aaef1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Done &amp;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QrPPGNet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MTTS-CAN result figure : tested with BCML dataset</a:t>
            </a:r>
            <a:endParaRPr sz="10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070">
                <a:solidFill>
                  <a:schemeClr val="dk1"/>
                </a:solidFill>
              </a:rPr>
              <a:t>		</a:t>
            </a:r>
            <a:endParaRPr sz="1070">
              <a:solidFill>
                <a:schemeClr val="dk1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070">
                <a:solidFill>
                  <a:schemeClr val="dk1"/>
                </a:solidFill>
              </a:rPr>
              <a:t>To train with BCML dataset for better result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01" y="2195750"/>
            <a:ext cx="5280024" cy="39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926aaef1c_0_1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2" name="Google Shape;102;g1d926aaef1c_0_1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72">
                <a:latin typeface="Arial"/>
                <a:ea typeface="Arial"/>
                <a:cs typeface="Arial"/>
                <a:sym typeface="Arial"/>
              </a:rPr>
              <a:t>Done &amp;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QrPPGNet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LGI : Using pyVHR (inherited from DRAX project)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070">
                <a:solidFill>
                  <a:schemeClr val="dk1"/>
                </a:solidFill>
              </a:rPr>
              <a:t>		I’m still in studying post-processing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03" name="Google Shape;103;g1d926aaef1c_0_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g1d926aaef1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d926aaef1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900" y="1891838"/>
            <a:ext cx="5711701" cy="42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