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ibre Franklin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kCrbuy2MrxHZDSQ7A+1lafxZH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ibreFranklin-boldItalic.fntdata"/><Relationship Id="rId10" Type="http://schemas.openxmlformats.org/officeDocument/2006/relationships/font" Target="fonts/LibreFranklin-italic.fntdata"/><Relationship Id="rId12" Type="http://customschemas.google.com/relationships/presentationmetadata" Target="metadata"/><Relationship Id="rId9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926aaef1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d926aaef1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2023. 02. 01.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Done &amp; To do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Drax project proposal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070">
                <a:solidFill>
                  <a:schemeClr val="dk1"/>
                </a:solidFill>
              </a:rPr>
              <a:t>I’m going to make a final revision of the proposal</a:t>
            </a:r>
            <a:endParaRPr sz="10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070">
                <a:solidFill>
                  <a:schemeClr val="dk1"/>
                </a:solidFill>
              </a:rPr>
              <a:t>		</a:t>
            </a:r>
            <a:endParaRPr sz="1070">
              <a:solidFill>
                <a:schemeClr val="dk1"/>
              </a:solidFill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AI</a:t>
            </a:r>
            <a:r>
              <a:rPr lang="en-US" sz="1250">
                <a:solidFill>
                  <a:srgbClr val="1E1E23"/>
                </a:solidFill>
                <a:highlight>
                  <a:srgbClr val="FFFFFF"/>
                </a:highlight>
              </a:rPr>
              <a:t>융합중점연구센터 인공지능융합혁신인재양성사업 최종보고서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0">
                <a:solidFill>
                  <a:schemeClr val="dk1"/>
                </a:solidFill>
              </a:rPr>
              <a:t>		Overall Achievements and Grant or Contract explanation of the lab in 2022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0">
              <a:solidFill>
                <a:schemeClr val="dk1"/>
              </a:solidFill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IITP project proposal</a:t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0">
                <a:solidFill>
                  <a:schemeClr val="dk1"/>
                </a:solidFill>
              </a:rPr>
              <a:t>		</a:t>
            </a:r>
            <a:r>
              <a:rPr lang="en-US" sz="1170">
                <a:solidFill>
                  <a:schemeClr val="dk1"/>
                </a:solidFill>
              </a:rPr>
              <a:t>I’m going to make a draft of the proposal by thursday</a:t>
            </a:r>
            <a:endParaRPr sz="1170">
              <a:solidFill>
                <a:schemeClr val="dk1"/>
              </a:solidFill>
            </a:endParaRPr>
          </a:p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926aaef1c_0_1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1" name="Google Shape;101;g1d926aaef1c_0_1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Done &amp; To do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SNN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		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02" name="Google Shape;102;g1d926aaef1c_0_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g1d926aaef1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