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oRo/dISWjE8ToNf9KVSUv600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6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9a7647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069a7647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926aaef1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d926aaef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69a7647d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069a7647d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69a7647d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069a7647d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2023. 02. 0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Drax project proposal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I sent the mail to the DRAX officials</a:t>
            </a:r>
            <a:endParaRPr sz="10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Desktop setting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">
                <a:solidFill>
                  <a:schemeClr val="dk1"/>
                </a:solidFill>
              </a:rPr>
              <a:t>		I received the desktop and installed win10, anaconda… etc</a:t>
            </a:r>
            <a:endParaRPr sz="127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a7647d3_0_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g2069a7647d3_0_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On going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IITP proposal</a:t>
            </a:r>
            <a:endParaRPr/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070">
                <a:solidFill>
                  <a:schemeClr val="dk1"/>
                </a:solidFill>
              </a:rPr>
              <a:t>The deadline is today</a:t>
            </a:r>
            <a:endParaRPr sz="1270">
              <a:solidFill>
                <a:schemeClr val="dk1"/>
              </a:solidFill>
            </a:endParaRPr>
          </a:p>
        </p:txBody>
      </p:sp>
      <p:sp>
        <p:nvSpPr>
          <p:cNvPr id="102" name="Google Shape;102;g2069a7647d3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g2069a7647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26aaef1c_0_1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9" name="Google Shape;109;g1d926aaef1c_0_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QrPPG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I will compare the quaternion based model and the real number based model in the PPG single task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10" name="Google Shape;110;g1d926aaef1c_0_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d926aaef1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69a7647d3_0_7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17" name="Google Shape;117;g2069a7647d3_0_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 &amp; 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DRAX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I read the paper : </a:t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This paper describes how to remove camera shaking</a:t>
            </a:r>
            <a:endParaRPr sz="1270">
              <a:solidFill>
                <a:schemeClr val="dk1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I think this algorithm will be helpful when the user moves faster in treadmil			</a:t>
            </a:r>
            <a:endParaRPr sz="1270">
              <a:solidFill>
                <a:schemeClr val="dk1"/>
              </a:solidFill>
            </a:endParaRPr>
          </a:p>
          <a:p>
            <a:pPr indent="457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I’m going to implement the algorithm of this paper for the drax project</a:t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</a:t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</p:txBody>
      </p:sp>
      <p:sp>
        <p:nvSpPr>
          <p:cNvPr id="118" name="Google Shape;118;g2069a7647d3_0_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2069a7647d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069a7647d3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246" y="3226088"/>
            <a:ext cx="5102532" cy="1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069a7647d3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770" y="3445875"/>
            <a:ext cx="2757412" cy="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9a7647d3_0_17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27" name="Google Shape;127;g2069a7647d3_0_17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Done &amp; To do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6000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SNN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		I read paper : 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This paper presents a method for temporal coding of SNN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The author of this paper argues that the coincidence of spikes is important in recognizing patterns of stimuli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rPr lang="en-US" sz="1270">
                <a:solidFill>
                  <a:schemeClr val="dk1"/>
                </a:solidFill>
              </a:rPr>
              <a:t>I’m going to find other paper about temporal coding or encoder of snn and</a:t>
            </a:r>
            <a:r>
              <a:rPr lang="en-US" sz="1270">
                <a:solidFill>
                  <a:schemeClr val="dk1"/>
                </a:solidFill>
              </a:rPr>
              <a:t> implement them</a:t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-214179" lvl="1" marL="76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28" name="Google Shape;128;g2069a7647d3_0_1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2069a7647d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069a7647d3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546" y="2901750"/>
            <a:ext cx="5446426" cy="1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