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ibre Franklin" pitchFamily="2" charset="0"/>
      <p:regular r:id="rId10"/>
      <p:bold r:id="rId11"/>
      <p:italic r:id="rId12"/>
      <p:boldItalic r:id="rId13"/>
    </p:embeddedFont>
    <p:embeddedFont>
      <p:font typeface="Malgun Gothic" panose="020B0503020000020004" pitchFamily="34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oRo/dISWjE8ToNf9KVSUv600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6C60-886C-42DD-B66A-E2486E496A8B}" v="250" dt="2023-02-15T03:47:21.920"/>
    <p1510:client id="{ABA0D540-E6DE-4008-BAAB-4DA007C2DB92}" v="73" dt="2023-02-15T04:18:2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9a7647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069a764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latin typeface="Arial"/>
                <a:ea typeface="Arial"/>
                <a:cs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Done</a:t>
            </a:r>
            <a:endParaRPr lang="ko-KR" altLang="en-US" sz="1550" dirty="0"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r>
              <a:rPr lang="en-US" altLang="ko-KR" sz="1250" dirty="0" err="1">
                <a:solidFill>
                  <a:schemeClr val="dk1"/>
                </a:solidFill>
              </a:rPr>
              <a:t>QrPPG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altLang="ko-KR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rPPG</a:t>
            </a:r>
            <a:r>
              <a:rPr lang="en-US" sz="1050" dirty="0">
                <a:solidFill>
                  <a:schemeClr val="dk1"/>
                </a:solidFill>
              </a:rPr>
              <a:t> dataset preprocessing</a:t>
            </a:r>
            <a:endParaRPr lang="en-US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D433A0AD-D02C-86EC-8A42-A5D95DEF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4603834"/>
            <a:ext cx="4149270" cy="1777830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95066849-0FAA-FCA1-21A9-D556D34C2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258" y="909753"/>
            <a:ext cx="4149270" cy="1819388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5427E2E-430D-14BF-3085-F185E7AB3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57" y="2762026"/>
            <a:ext cx="4212771" cy="1836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956C2-B20E-12BB-7E4E-EC860A8E243B}"/>
              </a:ext>
            </a:extLst>
          </p:cNvPr>
          <p:cNvSpPr txBox="1"/>
          <p:nvPr/>
        </p:nvSpPr>
        <p:spPr>
          <a:xfrm>
            <a:off x="9729106" y="1768928"/>
            <a:ext cx="15965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The Original </a:t>
            </a:r>
            <a:r>
              <a:rPr lang="ko-KR" altLang="en-US" dirty="0" err="1"/>
              <a:t>state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B00F2-FBEA-2894-66DE-A35602DB8372}"/>
              </a:ext>
            </a:extLst>
          </p:cNvPr>
          <p:cNvSpPr txBox="1"/>
          <p:nvPr/>
        </p:nvSpPr>
        <p:spPr>
          <a:xfrm>
            <a:off x="9729105" y="3428999"/>
            <a:ext cx="1596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interpolation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Linear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901AC-CBB5-D42A-788D-AF6BB07BADF0}"/>
              </a:ext>
            </a:extLst>
          </p:cNvPr>
          <p:cNvSpPr txBox="1"/>
          <p:nvPr/>
        </p:nvSpPr>
        <p:spPr>
          <a:xfrm>
            <a:off x="9729104" y="5179783"/>
            <a:ext cx="15965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sampling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a7647d3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g2069a7647d3_0_0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On going</a:t>
            </a:r>
            <a:endParaRPr lang="ko-KR" altLang="en-US" sz="1550" dirty="0"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 dirty="0" err="1">
                <a:solidFill>
                  <a:schemeClr val="dk1"/>
                </a:solidFill>
              </a:rPr>
              <a:t>QrPPG</a:t>
            </a:r>
            <a:endParaRPr lang="en-US" sz="1250">
              <a:solidFill>
                <a:schemeClr val="dk1"/>
              </a:solidFill>
            </a:endParaRPr>
          </a:p>
          <a:p>
            <a:pPr marL="91567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lang="en-US" sz="1150" dirty="0">
              <a:solidFill>
                <a:schemeClr val="dk1"/>
              </a:solidFill>
            </a:endParaRP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r>
              <a:rPr lang="en-US" sz="1150" dirty="0">
                <a:solidFill>
                  <a:schemeClr val="dk1"/>
                </a:solidFill>
              </a:rPr>
              <a:t>Model training</a:t>
            </a: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endParaRPr lang="en-US" sz="1250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endParaRPr lang="en-US" sz="1250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r>
              <a:rPr lang="en-US" sz="1250" dirty="0">
                <a:solidFill>
                  <a:schemeClr val="dk1"/>
                </a:solidFill>
              </a:rPr>
              <a:t>C/C++</a:t>
            </a:r>
            <a:endParaRPr lang="en-US" dirty="0">
              <a:solidFill>
                <a:schemeClr val="dk1"/>
              </a:solidFill>
            </a:endParaRPr>
          </a:p>
          <a:p>
            <a:pPr marL="762635" lvl="1" indent="-21399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None/>
            </a:pPr>
            <a:endParaRPr lang="en-US" sz="127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I started studying C and C++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Journal meeting</a:t>
            </a:r>
            <a:endParaRPr lang="en-US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I'm preparing for the journal meeting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DRAX</a:t>
            </a:r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91567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ko-KR" altLang="en-US" sz="1050" dirty="0" err="1">
                <a:solidFill>
                  <a:schemeClr val="dk1"/>
                </a:solidFill>
              </a:rPr>
              <a:t>Reading</a:t>
            </a:r>
            <a:r>
              <a:rPr lang="ko-KR" altLang="en-US" sz="1050" dirty="0">
                <a:solidFill>
                  <a:schemeClr val="dk1"/>
                </a:solidFill>
              </a:rPr>
              <a:t> </a:t>
            </a:r>
            <a:r>
              <a:rPr lang="ko-KR" altLang="en-US" sz="1050" dirty="0" err="1">
                <a:solidFill>
                  <a:schemeClr val="dk1"/>
                </a:solidFill>
              </a:rPr>
              <a:t>papers</a:t>
            </a:r>
            <a:r>
              <a:rPr lang="ko-KR" altLang="en-US" sz="1050" dirty="0">
                <a:solidFill>
                  <a:schemeClr val="dk1"/>
                </a:solidFill>
              </a:rPr>
              <a:t> </a:t>
            </a:r>
            <a:r>
              <a:rPr lang="ko-KR" altLang="en-US" sz="1050" dirty="0" err="1">
                <a:solidFill>
                  <a:schemeClr val="dk1"/>
                </a:solidFill>
              </a:rPr>
              <a:t>about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Deblurring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algorithm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based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on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conventional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signal</a:t>
            </a:r>
            <a:r>
              <a:rPr lang="ko-KR" altLang="en-US" sz="1050" dirty="0">
                <a:solidFill>
                  <a:schemeClr val="dk1"/>
                </a:solidFill>
              </a:rPr>
              <a:t> </a:t>
            </a:r>
            <a:r>
              <a:rPr lang="ko-KR" altLang="en-US" sz="1050" dirty="0" err="1">
                <a:solidFill>
                  <a:schemeClr val="dk1"/>
                </a:solidFill>
              </a:rPr>
              <a:t>processing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02" name="Google Shape;102;g2069a7647d3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3" name="Google Shape;103;g2069a7647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</Slides>
  <Notes>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DividendVTI</vt:lpstr>
      <vt:lpstr>Progress meeting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revision>74</cp:revision>
  <dcterms:created xsi:type="dcterms:W3CDTF">2020-04-01T03:49:42Z</dcterms:created>
  <dcterms:modified xsi:type="dcterms:W3CDTF">2023-02-15T04:28:13Z</dcterms:modified>
</cp:coreProperties>
</file>