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Libre Franklin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TrgLc6aZVH+1H7Ou1EtuBsFka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-italic.fntdata"/><Relationship Id="rId10" Type="http://schemas.openxmlformats.org/officeDocument/2006/relationships/font" Target="fonts/LibreFranklin-bold.fntdata"/><Relationship Id="rId13" Type="http://customschemas.google.com/relationships/presentationmetadata" Target="metadata"/><Relationship Id="rId12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69a7647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069a7647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926aaef1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d926aaef1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b="0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b="0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/>
              <a:t>Progress meeting</a:t>
            </a:r>
            <a:endParaRPr sz="4400"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608598" y="3429000"/>
            <a:ext cx="2363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2023. 02. 22.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Yousang Nam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581192" y="702156"/>
            <a:ext cx="11029616" cy="9213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Done</a:t>
            </a:r>
            <a:endParaRPr sz="1550"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</a:rPr>
              <a:t>DRAX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COEX fitness equipment exhibition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Journal meeting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Quaternion-convolutional neural networks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ps. At the journal meeting, I presented the paper about QCNN</a:t>
            </a:r>
            <a:endParaRPr sz="1050">
              <a:solidFill>
                <a:schemeClr val="dk1"/>
              </a:solidFill>
            </a:endParaRPr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9a7647d3_0_0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01" name="Google Shape;101;g2069a7647d3_0_0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On going</a:t>
            </a:r>
            <a:endParaRPr sz="1550"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</a:rPr>
              <a:t>QrPPG</a:t>
            </a:r>
            <a:endParaRPr sz="12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Model training</a:t>
            </a:r>
            <a:endParaRPr/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Model loss : NaN</a:t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ps. I got NaN loss,</a:t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so now i’m trying to</a:t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figure out what’s wrong</a:t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C / C++</a:t>
            </a:r>
            <a:endParaRPr/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/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Reviewing pointer, structure</a:t>
            </a:r>
            <a:endParaRPr sz="10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8"/>
              <a:buFont typeface="Arial"/>
              <a:buChar char="•"/>
            </a:pPr>
            <a:r>
              <a:rPr lang="en-US" sz="1050">
                <a:solidFill>
                  <a:schemeClr val="dk1"/>
                </a:solidFill>
              </a:rPr>
              <a:t>EMMA</a:t>
            </a:r>
            <a:endParaRPr/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/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Realtime GUI without frame drop</a:t>
            </a:r>
            <a:endParaRPr sz="10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ps. EMMA 황재영 send the document about request</a:t>
            </a:r>
            <a:endParaRPr sz="10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rPr lang="en-US" sz="1050">
                <a:solidFill>
                  <a:schemeClr val="dk1"/>
                </a:solidFill>
              </a:rPr>
              <a:t>GUI frame drop is the one of the list</a:t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02" name="Google Shape;102;g2069a7647d3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g2069a7647d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04" name="Google Shape;104;g2069a7647d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1854" y="3068853"/>
            <a:ext cx="3509816" cy="128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d926aaef1c_0_1"/>
          <p:cNvSpPr txBox="1"/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10" name="Google Shape;110;g1d926aaef1c_0_1"/>
          <p:cNvSpPr txBox="1"/>
          <p:nvPr>
            <p:ph idx="1" type="body"/>
          </p:nvPr>
        </p:nvSpPr>
        <p:spPr>
          <a:xfrm>
            <a:off x="581192" y="1911664"/>
            <a:ext cx="11029500" cy="42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Noto Sans Symbols"/>
              <a:buChar char="◆"/>
            </a:pPr>
            <a:r>
              <a:rPr lang="en-US" sz="1550">
                <a:latin typeface="Arial"/>
                <a:ea typeface="Arial"/>
                <a:cs typeface="Arial"/>
                <a:sym typeface="Arial"/>
              </a:rPr>
              <a:t> To do</a:t>
            </a:r>
            <a:endParaRPr sz="1550"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5435" lvl="1" marL="7626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50">
                <a:solidFill>
                  <a:schemeClr val="dk1"/>
                </a:solidFill>
              </a:rPr>
              <a:t>QrPPG</a:t>
            </a:r>
            <a:endParaRPr sz="12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28600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AutoNum type="arabicPeriod"/>
            </a:pPr>
            <a:r>
              <a:rPr lang="en-US" sz="1150">
                <a:solidFill>
                  <a:schemeClr val="dk1"/>
                </a:solidFill>
              </a:rPr>
              <a:t>Inserting gray scale image into 0th dimension of dataset and run model training again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</a:rPr>
              <a:t>			ps. For now, first dimension of dataset consists zero-matrix( filled with only float 0 )</a:t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28600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AutoNum type="arabicPeriod"/>
            </a:pPr>
            <a:r>
              <a:rPr lang="en-US" sz="1150">
                <a:solidFill>
                  <a:schemeClr val="dk1"/>
                </a:solidFill>
              </a:rPr>
              <a:t>Quaternion vector restriction research (refer to QCNN paper)</a:t>
            </a:r>
            <a:endParaRPr/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rPr lang="en-US" sz="1150">
                <a:solidFill>
                  <a:schemeClr val="dk1"/>
                </a:solidFill>
              </a:rPr>
              <a:t>ps. I’m going to find best Quaternion-vector restriction in angle and norm</a:t>
            </a:r>
            <a:endParaRPr sz="1150">
              <a:solidFill>
                <a:schemeClr val="dk1"/>
              </a:solidFill>
            </a:endParaRPr>
          </a:p>
          <a:p>
            <a:pPr indent="-136778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-228600" lvl="2" marL="11442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AutoNum type="arabicPeriod"/>
            </a:pPr>
            <a:r>
              <a:rPr lang="en-US" sz="1150">
                <a:solidFill>
                  <a:schemeClr val="dk1"/>
                </a:solidFill>
              </a:rPr>
              <a:t>Quaternion vector visualizing for analysis</a:t>
            </a:r>
            <a:endParaRPr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2" marL="91567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96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</p:txBody>
      </p:sp>
      <p:sp>
        <p:nvSpPr>
          <p:cNvPr id="111" name="Google Shape;111;g1d926aaef1c_0_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1d926aaef1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d926aaef1c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745" y="3587244"/>
            <a:ext cx="2743200" cy="136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2020-04-01T03:49:42Z</dcterms:created>
  <dc:creator>YOU</dc:creator>
</cp:coreProperties>
</file>