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  <p:embeddedFont>
      <p:font typeface="Malgun Gothic" panose="020B0503020000020004" pitchFamily="34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oRo/dISWjE8ToNf9KVSUv600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6C60-886C-42DD-B66A-E2486E496A8B}" v="250" dt="2023-02-15T03:47:21.920"/>
    <p1510:client id="{1F9EAC2E-FD89-4931-883F-E0981BC63ED3}" v="35" dt="2023-02-22T03:52:59.653"/>
    <p1510:client id="{3B407667-B127-4352-8F6D-BAD37CDF1655}" v="13" dt="2023-03-02T04:12:10.659"/>
    <p1510:client id="{496E4794-FCE9-4FF5-AC5A-73BE6B03DFA6}" v="168" dt="2023-03-02T03:32:47.352"/>
    <p1510:client id="{ABA0D540-E6DE-4008-BAAB-4DA007C2DB92}" v="73" dt="2023-02-15T04:18:26.458"/>
    <p1510:client id="{AC69FC67-9D47-4099-9BF8-3EE5033B095D}" v="19" dt="2023-03-02T04:34:14.015"/>
    <p1510:client id="{E122710F-7B0C-4B6A-91AA-09B3985C0004}" v="277" dt="2023-02-22T03:32:5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9a7647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069a764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24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9a7647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069a764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30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latin typeface="Arial"/>
                <a:ea typeface="Arial"/>
                <a:cs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Done</a:t>
            </a:r>
            <a:endParaRPr lang="ko-KR" altLang="en-US" sz="1550" dirty="0"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r>
              <a:rPr lang="en-US" altLang="ko-KR" sz="1250" dirty="0">
                <a:solidFill>
                  <a:schemeClr val="dk1"/>
                </a:solidFill>
              </a:rPr>
              <a:t>EMMA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Frame drop: no problem</a:t>
            </a:r>
            <a:endParaRPr lang="ko-KR" alt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User Face ROI display in GUI program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The deadline is today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2" descr="텍스트, 실내, 벽이(가) 표시된 사진&#10;&#10;자동 생성된 설명">
            <a:extLst>
              <a:ext uri="{FF2B5EF4-FFF2-40B4-BE49-F238E27FC236}">
                <a16:creationId xmlns:a16="http://schemas.microsoft.com/office/drawing/2014/main" id="{870FC15B-F2B4-0A7B-145F-8695C91F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76" y="3320454"/>
            <a:ext cx="2743200" cy="2317237"/>
          </a:xfrm>
          <a:prstGeom prst="rect">
            <a:avLst/>
          </a:prstGeom>
        </p:spPr>
      </p:pic>
      <p:pic>
        <p:nvPicPr>
          <p:cNvPr id="3" name="그림 3" descr="텍스트, 실내, 사람이(가) 표시된 사진&#10;&#10;자동 생성된 설명">
            <a:extLst>
              <a:ext uri="{FF2B5EF4-FFF2-40B4-BE49-F238E27FC236}">
                <a16:creationId xmlns:a16="http://schemas.microsoft.com/office/drawing/2014/main" id="{C815AFD4-83B0-2D7B-FC60-9DC2A399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010" y="3320455"/>
            <a:ext cx="2743200" cy="2317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a7647d3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Progress</a:t>
            </a:r>
            <a:endParaRPr dirty="0"/>
          </a:p>
        </p:txBody>
      </p:sp>
      <p:sp>
        <p:nvSpPr>
          <p:cNvPr id="101" name="Google Shape;101;g2069a7647d3_0_0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altLang="ko-KR" sz="1550" dirty="0">
                <a:latin typeface="Arial"/>
                <a:cs typeface="Arial"/>
              </a:rPr>
              <a:t> On going</a:t>
            </a:r>
            <a:endParaRPr lang="ko-KR" altLang="en-US" sz="1550" dirty="0">
              <a:cs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 dirty="0" err="1">
                <a:solidFill>
                  <a:schemeClr val="dk1"/>
                </a:solidFill>
              </a:rPr>
              <a:t>QrPPG</a:t>
            </a:r>
            <a:endParaRPr lang="en-US" sz="12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5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ko-KR" altLang="en-US" sz="1050" dirty="0" err="1">
                <a:solidFill>
                  <a:schemeClr val="dk1"/>
                </a:solidFill>
              </a:rPr>
              <a:t>Trying</a:t>
            </a:r>
            <a:r>
              <a:rPr lang="ko-KR" altLang="en-US" sz="1050" dirty="0">
                <a:solidFill>
                  <a:schemeClr val="dk1"/>
                </a:solidFill>
              </a:rPr>
              <a:t> </a:t>
            </a:r>
            <a:r>
              <a:rPr lang="ko-KR" altLang="en-US" sz="1050" dirty="0" err="1">
                <a:solidFill>
                  <a:schemeClr val="dk1"/>
                </a:solidFill>
              </a:rPr>
              <a:t>to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find</a:t>
            </a:r>
            <a:r>
              <a:rPr lang="ko-KR" altLang="en-US" sz="1050" dirty="0">
                <a:solidFill>
                  <a:schemeClr val="dk1"/>
                </a:solidFill>
              </a:rPr>
              <a:t> </a:t>
            </a:r>
            <a:r>
              <a:rPr lang="ko-KR" altLang="en-US" sz="1050" dirty="0" err="1">
                <a:solidFill>
                  <a:schemeClr val="dk1"/>
                </a:solidFill>
              </a:rPr>
              <a:t>cuase</a:t>
            </a:r>
            <a:r>
              <a:rPr lang="ko-KR" altLang="en-US" sz="1050" dirty="0">
                <a:solidFill>
                  <a:schemeClr val="dk1"/>
                </a:solidFill>
              </a:rPr>
              <a:t> of </a:t>
            </a:r>
            <a:r>
              <a:rPr lang="ko-KR" altLang="en-US" sz="1050" dirty="0" err="1">
                <a:solidFill>
                  <a:schemeClr val="dk1"/>
                </a:solidFill>
              </a:rPr>
              <a:t>NaN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loss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until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now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250" dirty="0">
              <a:solidFill>
                <a:schemeClr val="dk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2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 sz="11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1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050" dirty="0">
              <a:solidFill>
                <a:schemeClr val="dk1"/>
              </a:solidFill>
            </a:endParaRPr>
          </a:p>
        </p:txBody>
      </p:sp>
      <p:sp>
        <p:nvSpPr>
          <p:cNvPr id="102" name="Google Shape;102;g2069a7647d3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3" name="Google Shape;103;g2069a7647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a7647d3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Progress</a:t>
            </a:r>
            <a:endParaRPr dirty="0"/>
          </a:p>
        </p:txBody>
      </p:sp>
      <p:sp>
        <p:nvSpPr>
          <p:cNvPr id="101" name="Google Shape;101;g2069a7647d3_0_0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altLang="ko-KR" sz="1550" dirty="0">
                <a:latin typeface="Arial"/>
                <a:cs typeface="Arial"/>
              </a:rPr>
              <a:t> To do</a:t>
            </a:r>
            <a:endParaRPr lang="ko-KR" altLang="en-US" sz="1550">
              <a:cs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 dirty="0" err="1">
                <a:solidFill>
                  <a:schemeClr val="dk1"/>
                </a:solidFill>
              </a:rPr>
              <a:t>QrPPG</a:t>
            </a:r>
            <a:endParaRPr lang="en-US" sz="1250">
              <a:solidFill>
                <a:schemeClr val="dk1"/>
              </a:solidFill>
            </a:endParaRPr>
          </a:p>
          <a:p>
            <a:pPr marL="91567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r>
              <a:rPr lang="ko-KR" altLang="en-US" sz="1150" dirty="0" err="1">
                <a:solidFill>
                  <a:schemeClr val="dk1"/>
                </a:solidFill>
              </a:rPr>
              <a:t>Inserting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gray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scale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image</a:t>
            </a:r>
            <a:r>
              <a:rPr lang="ko-KR" altLang="en-US" sz="1150" dirty="0">
                <a:solidFill>
                  <a:schemeClr val="dk1"/>
                </a:solidFill>
              </a:rPr>
              <a:t> </a:t>
            </a:r>
            <a:r>
              <a:rPr lang="ko-KR" altLang="en-US" sz="1150" dirty="0" err="1">
                <a:solidFill>
                  <a:schemeClr val="dk1"/>
                </a:solidFill>
              </a:rPr>
              <a:t>into</a:t>
            </a:r>
            <a:r>
              <a:rPr lang="ko-KR" altLang="en-US" sz="1150" dirty="0">
                <a:solidFill>
                  <a:schemeClr val="dk1"/>
                </a:solidFill>
              </a:rPr>
              <a:t> 0th </a:t>
            </a:r>
            <a:r>
              <a:rPr lang="ko-KR" altLang="en-US" sz="1150" dirty="0" err="1">
                <a:solidFill>
                  <a:schemeClr val="dk1"/>
                </a:solidFill>
              </a:rPr>
              <a:t>dimension</a:t>
            </a:r>
            <a:r>
              <a:rPr lang="ko-KR" altLang="en-US" sz="1150" dirty="0">
                <a:solidFill>
                  <a:schemeClr val="dk1"/>
                </a:solidFill>
              </a:rPr>
              <a:t> of </a:t>
            </a:r>
            <a:r>
              <a:rPr lang="ko-KR" altLang="en-US" sz="1150" dirty="0" err="1">
                <a:solidFill>
                  <a:schemeClr val="dk1"/>
                </a:solidFill>
              </a:rPr>
              <a:t>dataset</a:t>
            </a:r>
            <a:endParaRPr lang="ko-KR" altLang="en-US" sz="115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r>
              <a:rPr lang="ko-KR" altLang="en-US" sz="1150" dirty="0" err="1">
                <a:solidFill>
                  <a:schemeClr val="dk1"/>
                </a:solidFill>
              </a:rPr>
              <a:t>Quaternion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vector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restriction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research</a:t>
            </a:r>
            <a:r>
              <a:rPr lang="ko-KR" altLang="en-US" sz="1150" dirty="0">
                <a:solidFill>
                  <a:schemeClr val="dk1"/>
                </a:solidFill>
              </a:rPr>
              <a:t> (</a:t>
            </a:r>
            <a:r>
              <a:rPr lang="ko-KR" altLang="en-US" sz="1150" dirty="0" err="1">
                <a:solidFill>
                  <a:schemeClr val="dk1"/>
                </a:solidFill>
              </a:rPr>
              <a:t>refer</a:t>
            </a:r>
            <a:r>
              <a:rPr lang="ko-KR" altLang="en-US" sz="1150" dirty="0">
                <a:solidFill>
                  <a:schemeClr val="dk1"/>
                </a:solidFill>
              </a:rPr>
              <a:t> </a:t>
            </a:r>
            <a:r>
              <a:rPr lang="ko-KR" altLang="en-US" sz="1150" dirty="0" err="1">
                <a:solidFill>
                  <a:schemeClr val="dk1"/>
                </a:solidFill>
              </a:rPr>
              <a:t>to</a:t>
            </a:r>
            <a:r>
              <a:rPr lang="ko-KR" altLang="en-US" sz="1150" dirty="0">
                <a:solidFill>
                  <a:schemeClr val="dk1"/>
                </a:solidFill>
              </a:rPr>
              <a:t> QCNN </a:t>
            </a:r>
            <a:r>
              <a:rPr lang="ko-KR" altLang="en-US" sz="1150" dirty="0" err="1">
                <a:solidFill>
                  <a:schemeClr val="dk1"/>
                </a:solidFill>
              </a:rPr>
              <a:t>paper</a:t>
            </a:r>
            <a:r>
              <a:rPr lang="ko-KR" altLang="en-US" sz="1150" dirty="0">
                <a:solidFill>
                  <a:schemeClr val="dk1"/>
                </a:solidFill>
              </a:rPr>
              <a:t>)</a:t>
            </a: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ko-KR" alt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en-US" sz="1150" dirty="0">
              <a:solidFill>
                <a:schemeClr val="dk1"/>
              </a:solidFill>
            </a:endParaRPr>
          </a:p>
          <a:p>
            <a:pPr marL="1144270" lvl="2" indent="-2286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r>
              <a:rPr lang="en-US" sz="1150" dirty="0">
                <a:solidFill>
                  <a:schemeClr val="dk1"/>
                </a:solidFill>
              </a:rPr>
              <a:t>Quaternion vector visualizing for analysis</a:t>
            </a:r>
            <a:endParaRPr lang="en-US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1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1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050" dirty="0">
              <a:solidFill>
                <a:schemeClr val="dk1"/>
              </a:solidFill>
            </a:endParaRPr>
          </a:p>
        </p:txBody>
      </p:sp>
      <p:sp>
        <p:nvSpPr>
          <p:cNvPr id="102" name="Google Shape;102;g2069a7647d3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3" name="Google Shape;103;g2069a7647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B86F1047-4D6F-0FFD-F58E-A8355297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745" y="3587244"/>
            <a:ext cx="2743200" cy="13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DividendVTI</vt:lpstr>
      <vt:lpstr>Progress meeting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revision>199</cp:revision>
  <dcterms:created xsi:type="dcterms:W3CDTF">2020-04-01T03:49:42Z</dcterms:created>
  <dcterms:modified xsi:type="dcterms:W3CDTF">2023-03-02T05:29:38Z</dcterms:modified>
</cp:coreProperties>
</file>