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embeddedFontLst>
    <p:embeddedFont>
      <p:font typeface="Libre Franklin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1KxfTZ8DuACmFIEO0jsu3i2Ru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E48D73-CB23-4CF7-B724-4EEEA70F30D2}">
  <a:tblStyle styleId="{BDE48D73-CB23-4CF7-B724-4EEEA70F30D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fill>
          <a:solidFill>
            <a:srgbClr val="CBE2F5"/>
          </a:solidFill>
        </a:fill>
      </a:tcStyle>
    </a:band1H>
    <a:band2H>
      <a:tcTxStyle/>
    </a:band2H>
    <a:band1V>
      <a:tcTxStyle/>
      <a:tcStyle>
        <a:fill>
          <a:solidFill>
            <a:srgbClr val="CBE2F5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italic.fntdata"/><Relationship Id="rId10" Type="http://schemas.openxmlformats.org/officeDocument/2006/relationships/font" Target="fonts/LibreFranklin-bold.fntdata"/><Relationship Id="rId13" Type="http://customschemas.google.com/relationships/presentationmetadata" Target="metadata"/><Relationship Id="rId12" Type="http://schemas.openxmlformats.org/officeDocument/2006/relationships/font" Target="fonts/LibreFranklin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LibreFrankli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69a7647d3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2069a7647d3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b="0" sz="360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>
  <p:cSld name="비교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b="0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4" name="Google Shape;74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b="0" i="0" sz="2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581025" y="200001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sz="4400"/>
              <a:t>Progress meeting</a:t>
            </a:r>
            <a:endParaRPr sz="4400"/>
          </a:p>
        </p:txBody>
      </p:sp>
      <p:sp>
        <p:nvSpPr>
          <p:cNvPr id="85" name="Google Shape;85;p2"/>
          <p:cNvSpPr txBox="1"/>
          <p:nvPr>
            <p:ph idx="12" type="sldNum"/>
          </p:nvPr>
        </p:nvSpPr>
        <p:spPr>
          <a:xfrm>
            <a:off x="11364684" y="6410955"/>
            <a:ext cx="246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608598" y="3429000"/>
            <a:ext cx="2363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2023. 03. 16.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Yousang Nam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93" name="Google Shape;93;p8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50">
                <a:latin typeface="Arial"/>
                <a:ea typeface="Arial"/>
                <a:cs typeface="Arial"/>
                <a:sym typeface="Arial"/>
              </a:rPr>
              <a:t> Done &amp; To do</a:t>
            </a:r>
            <a:endParaRPr sz="1550"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5435" lvl="1" marL="7626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50">
                <a:solidFill>
                  <a:schemeClr val="dk1"/>
                </a:solidFill>
              </a:rPr>
              <a:t>QrPPG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rPr lang="en-US" sz="1050">
                <a:solidFill>
                  <a:schemeClr val="dk1"/>
                </a:solidFill>
              </a:rPr>
              <a:t>Actual epoch : 24, Validation times at each epoch : 33</a:t>
            </a:r>
            <a:endParaRPr sz="105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rPr lang="en-US" sz="1050">
                <a:solidFill>
                  <a:schemeClr val="dk1"/>
                </a:solidFill>
              </a:rPr>
              <a:t>Best model epoch : 17</a:t>
            </a:r>
            <a:endParaRPr sz="105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rPr lang="en-US" sz="1050">
                <a:solidFill>
                  <a:schemeClr val="dk1"/>
                </a:solidFill>
              </a:rPr>
              <a:t>Final training loss : 0.2 (negative pearson; same with validation)</a:t>
            </a:r>
            <a:endParaRPr sz="105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AutoNum type="arabicPeriod"/>
            </a:pPr>
            <a:r>
              <a:rPr lang="en-US" sz="1050">
                <a:solidFill>
                  <a:schemeClr val="dk1"/>
                </a:solidFill>
              </a:rPr>
              <a:t>Using NAS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rPr lang="en-US" sz="1050">
                <a:solidFill>
                  <a:schemeClr val="dk1"/>
                </a:solidFill>
              </a:rPr>
              <a:t>2. Gray scale image on 0 dimension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rPr lang="en-US" sz="1050">
                <a:solidFill>
                  <a:schemeClr val="dk1"/>
                </a:solidFill>
              </a:rPr>
              <a:t>(first dimension of dimension scale 4)</a:t>
            </a:r>
            <a:endParaRPr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차트이(가) 표시된 사진&#10;&#10;자동 생성된 설명" id="96" name="Google Shape;9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5402" y="2252022"/>
            <a:ext cx="4494399" cy="356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69a7647d3_0_17"/>
          <p:cNvSpPr txBox="1"/>
          <p:nvPr>
            <p:ph type="title"/>
          </p:nvPr>
        </p:nvSpPr>
        <p:spPr>
          <a:xfrm>
            <a:off x="581192" y="702156"/>
            <a:ext cx="110295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102" name="Google Shape;102;g2069a7647d3_0_17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50">
                <a:latin typeface="Arial"/>
                <a:ea typeface="Arial"/>
                <a:cs typeface="Arial"/>
                <a:sym typeface="Arial"/>
              </a:rPr>
              <a:t> Done &amp; To do</a:t>
            </a:r>
            <a:endParaRPr sz="1550"/>
          </a:p>
          <a:p>
            <a:pPr indent="-213614" lvl="0" marL="3054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indent="-309879" lvl="1" marL="7626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50">
                <a:latin typeface="Arial"/>
                <a:ea typeface="Arial"/>
                <a:cs typeface="Arial"/>
                <a:sym typeface="Arial"/>
              </a:rPr>
              <a:t>DRAX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latin typeface="Arial"/>
                <a:ea typeface="Arial"/>
                <a:cs typeface="Arial"/>
                <a:sym typeface="Arial"/>
              </a:rPr>
              <a:t>		Kick off meeting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1" marL="45275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rPr lang="en-US" sz="1050">
                <a:solidFill>
                  <a:schemeClr val="dk1"/>
                </a:solidFill>
              </a:rPr>
              <a:t>신산업 융합형 재료비 : Tinker Board 2S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rPr lang="en-US" sz="1050">
                <a:solidFill>
                  <a:schemeClr val="dk1"/>
                </a:solidFill>
              </a:rPr>
              <a:t>Other card : Jetson Nano, Tinkder Board S,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rPr lang="en-US" sz="1050">
                <a:solidFill>
                  <a:schemeClr val="dk1"/>
                </a:solidFill>
              </a:rPr>
              <a:t>                 ODROID N2L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103" name="Google Shape;103;g2069a7647d3_0_17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4" name="Google Shape;104;g2069a7647d3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8" cy="20128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" name="Google Shape;105;g2069a7647d3_0_17"/>
          <p:cNvGraphicFramePr/>
          <p:nvPr/>
        </p:nvGraphicFramePr>
        <p:xfrm>
          <a:off x="4518022" y="9004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{BDE48D73-CB23-4CF7-B724-4EEEA70F30D2}</a:tableStyleId>
              </a:tblPr>
              <a:tblGrid>
                <a:gridCol w="1387525"/>
                <a:gridCol w="1583275"/>
                <a:gridCol w="1429075"/>
                <a:gridCol w="1541725"/>
                <a:gridCol w="1254600"/>
              </a:tblGrid>
              <a:tr h="2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CPU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GPU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RAM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NN processor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Rock 5B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Quad core Cortex-A76 Quad core Cortex-A55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Mali-G610 MP4 3D GPU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LPDDR 4,8,16GB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(dual)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None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Tinker Board 2S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Dual core Cortex-A72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Quad core Cortex-A53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Mali-T860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LPDDR4 2,4GB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(dual)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None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2020-04-01T03:49:42Z</dcterms:created>
  <dc:creator>YOU</dc:creator>
</cp:coreProperties>
</file>