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ibre Franklin" pitchFamily="2" charset="0"/>
      <p:regular r:id="rId10"/>
      <p:bold r:id="rId11"/>
      <p:italic r:id="rId12"/>
      <p:boldItalic r:id="rId13"/>
    </p:embeddedFont>
    <p:embeddedFont>
      <p:font typeface="Malgun Gothic" panose="020B0503020000020004" pitchFamily="34" charset="-12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oRo/dISWjE8ToNf9KVSUv600B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6C60-886C-42DD-B66A-E2486E496A8B}" v="250" dt="2023-02-15T03:47:21.920"/>
    <p1510:client id="{1CFAD3E7-0FEA-4A7E-8E60-8142C6917142}" v="8" dt="2023-03-10T00:34:15.194"/>
    <p1510:client id="{1F9EAC2E-FD89-4931-883F-E0981BC63ED3}" v="35" dt="2023-02-22T03:52:59.653"/>
    <p1510:client id="{35711A60-13DE-4C7B-B45E-07C8F0C0A798}" v="550" dt="2023-03-24T00:44:29.981"/>
    <p1510:client id="{3B407667-B127-4352-8F6D-BAD37CDF1655}" v="13" dt="2023-03-02T04:12:10.659"/>
    <p1510:client id="{496E4794-FCE9-4FF5-AC5A-73BE6B03DFA6}" v="168" dt="2023-03-02T03:32:47.352"/>
    <p1510:client id="{7601C49D-4EB9-4EDC-A03B-536E711E76A6}" v="273" dt="2023-03-10T01:12:53.980"/>
    <p1510:client id="{ABA0D540-E6DE-4008-BAAB-4DA007C2DB92}" v="73" dt="2023-02-15T04:18:26.458"/>
    <p1510:client id="{AC69FC67-9D47-4099-9BF8-3EE5033B095D}" v="19" dt="2023-03-02T04:34:14.015"/>
    <p1510:client id="{DDCF42BD-E286-4F35-B47E-32CA2A30DA01}" v="379" dt="2023-03-30T00:49:28.916"/>
    <p1510:client id="{E122710F-7B0C-4B6A-91AA-09B3985C0004}" v="277" dt="2023-02-22T03:32:5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3353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188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</a:t>
            </a:r>
            <a:r>
              <a:rPr 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Nam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latin typeface="Arial"/>
                <a:ea typeface="Arial"/>
                <a:cs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Done &amp; On going</a:t>
            </a:r>
            <a:endParaRPr lang="ko-KR" altLang="en-US" sz="1550" dirty="0">
              <a:cs typeface="Arial"/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,Sans-Serif"/>
              <a:buChar char="•"/>
            </a:pPr>
            <a:endParaRPr lang="en-US" sz="1250" dirty="0">
              <a:solidFill>
                <a:schemeClr val="dk1"/>
              </a:solidFill>
              <a:cs typeface="Arial"/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,Sans-Serif"/>
              <a:buChar char="•"/>
            </a:pPr>
            <a:r>
              <a:rPr lang="en-US" sz="1250" dirty="0">
                <a:solidFill>
                  <a:schemeClr val="dk1"/>
                </a:solidFill>
              </a:rPr>
              <a:t>DRAX</a:t>
            </a:r>
            <a:endParaRPr lang="en-US" dirty="0">
              <a:solidFill>
                <a:schemeClr val="dk1"/>
              </a:solidFill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,Sans-Serif"/>
              <a:buChar char="•"/>
            </a:pPr>
            <a:endParaRPr lang="en-US" sz="12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Preparing meeting PPT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HR estimation performance experiment using single board computers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HR estimation code conversion : To use GPU(ARM) - Not CUDA, ARM GPU uses </a:t>
            </a:r>
            <a:r>
              <a:rPr lang="en-US" sz="1050" dirty="0" err="1">
                <a:solidFill>
                  <a:schemeClr val="dk1"/>
                </a:solidFill>
              </a:rPr>
              <a:t>opencl</a:t>
            </a:r>
            <a:r>
              <a:rPr lang="en-US" sz="1050" dirty="0">
                <a:solidFill>
                  <a:schemeClr val="dk1"/>
                </a:solidFill>
              </a:rPr>
              <a:t> or </a:t>
            </a:r>
            <a:r>
              <a:rPr lang="en-US" sz="1050" dirty="0" err="1">
                <a:solidFill>
                  <a:schemeClr val="dk1"/>
                </a:solidFill>
              </a:rPr>
              <a:t>opengl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Reference, Single board system prediction preprocessing: Using Unix-time (</a:t>
            </a:r>
            <a:r>
              <a:rPr lang="en-US" sz="1050" dirty="0" err="1">
                <a:solidFill>
                  <a:schemeClr val="dk1"/>
                </a:solidFill>
              </a:rPr>
              <a:t>time.time</a:t>
            </a:r>
            <a:r>
              <a:rPr lang="en-US" sz="1050" dirty="0">
                <a:solidFill>
                  <a:schemeClr val="dk1"/>
                </a:solidFill>
              </a:rPr>
              <a:t>()) - Polar – H10 support record Unix time during measure the HR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Tinker board 2S (borrowed from EMMA) </a:t>
            </a:r>
            <a:r>
              <a:rPr lang="en-US" sz="1050" dirty="0" err="1">
                <a:solidFill>
                  <a:schemeClr val="dk1"/>
                </a:solidFill>
              </a:rPr>
              <a:t>realtime</a:t>
            </a:r>
            <a:r>
              <a:rPr lang="en-US" sz="1050" dirty="0">
                <a:solidFill>
                  <a:schemeClr val="dk1"/>
                </a:solidFill>
              </a:rPr>
              <a:t> Performance: 6sec ( Average time spent per</a:t>
            </a:r>
            <a:r>
              <a:rPr lang="en-US" altLang="ko-KR" sz="1050" dirty="0">
                <a:solidFill>
                  <a:schemeClr val="dk1"/>
                </a:solidFill>
              </a:rPr>
              <a:t> </a:t>
            </a:r>
            <a:r>
              <a:rPr lang="en-US" sz="1050" dirty="0">
                <a:solidFill>
                  <a:schemeClr val="dk1"/>
                </a:solidFill>
              </a:rPr>
              <a:t>1 estimation )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Rock 5b (borrowed from DRAX) </a:t>
            </a:r>
            <a:r>
              <a:rPr lang="en-US" sz="1050" dirty="0" err="1">
                <a:solidFill>
                  <a:schemeClr val="dk1"/>
                </a:solidFill>
              </a:rPr>
              <a:t>realtime</a:t>
            </a:r>
            <a:r>
              <a:rPr lang="en-US" sz="1050" dirty="0">
                <a:solidFill>
                  <a:schemeClr val="dk1"/>
                </a:solidFill>
              </a:rPr>
              <a:t> Performance: 2sec ( Average time spent per 1 estimation )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90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1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indent="-305435">
              <a:lnSpc>
                <a:spcPct val="90000"/>
              </a:lnSpc>
              <a:spcBef>
                <a:spcPts val="0"/>
              </a:spcBef>
              <a:buSzPts val="1446"/>
              <a:buFont typeface="Noto Sans Symbols"/>
              <a:buChar char="◆"/>
            </a:pPr>
            <a:r>
              <a:rPr lang="en-US" sz="1550" dirty="0">
                <a:latin typeface="Arial"/>
                <a:ea typeface="Arial"/>
                <a:cs typeface="Arial"/>
                <a:sym typeface="Arial"/>
              </a:rPr>
              <a:t> On going</a:t>
            </a:r>
            <a:endParaRPr lang="ko-KR" altLang="en-US" sz="1550" dirty="0">
              <a:cs typeface="Arial"/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,Sans-Serif"/>
              <a:buChar char="•"/>
            </a:pPr>
            <a:endParaRPr lang="en-US" sz="1250" dirty="0">
              <a:solidFill>
                <a:schemeClr val="dk1"/>
              </a:solidFill>
              <a:cs typeface="Arial"/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,Sans-Serif"/>
              <a:buChar char="•"/>
            </a:pPr>
            <a:r>
              <a:rPr lang="en-US" sz="1250" dirty="0">
                <a:solidFill>
                  <a:schemeClr val="dk1"/>
                </a:solidFill>
              </a:rPr>
              <a:t>DRAX</a:t>
            </a:r>
            <a:endParaRPr lang="en-US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 err="1">
                <a:solidFill>
                  <a:schemeClr val="dk1"/>
                </a:solidFill>
              </a:rPr>
              <a:t>Opencl</a:t>
            </a:r>
            <a:r>
              <a:rPr lang="en-US" sz="1050" dirty="0">
                <a:solidFill>
                  <a:schemeClr val="dk1"/>
                </a:solidFill>
              </a:rPr>
              <a:t> example: simple element-wise array addition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050" dirty="0">
                <a:solidFill>
                  <a:schemeClr val="dk1"/>
                </a:solidFill>
              </a:rPr>
              <a:t>The main code needs to be re-write in C++</a:t>
            </a: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  <a:p>
            <a:pPr marL="604520" lvl="2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050" dirty="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1D0FFD5-2220-D955-F208-856328352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340789"/>
            <a:ext cx="3057236" cy="364962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6C2BBD8-1820-9A34-970B-F730858BC11C}"/>
              </a:ext>
            </a:extLst>
          </p:cNvPr>
          <p:cNvSpPr/>
          <p:nvPr/>
        </p:nvSpPr>
        <p:spPr>
          <a:xfrm>
            <a:off x="6982690" y="4812145"/>
            <a:ext cx="1376218" cy="28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67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</Slides>
  <Notes>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DividendVTI</vt:lpstr>
      <vt:lpstr>Progress meeting</vt:lpstr>
      <vt:lpstr>Progress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YOU</dc:creator>
  <cp:revision>514</cp:revision>
  <dcterms:created xsi:type="dcterms:W3CDTF">2020-04-01T03:49:42Z</dcterms:created>
  <dcterms:modified xsi:type="dcterms:W3CDTF">2023-03-30T00:50:58Z</dcterms:modified>
</cp:coreProperties>
</file>