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Libre Franklin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cQMyl2OToDNamuDfT/L3D3a1j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LibreFranklin-boldItalic.fntdata"/><Relationship Id="rId9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LibreFranklin-regular.fntdata"/><Relationship Id="rId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69a7647d3_0_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069a7647d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69a7647d3_0_17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g2069a7647d3_0_17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Done</a:t>
            </a:r>
            <a:endParaRPr sz="1550"/>
          </a:p>
          <a:p>
            <a:pPr indent="-213614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50">
                <a:solidFill>
                  <a:schemeClr val="dk1"/>
                </a:solidFill>
              </a:rPr>
              <a:t>DRAX</a:t>
            </a:r>
            <a:endParaRPr>
              <a:solidFill>
                <a:schemeClr val="dk1"/>
              </a:solidFill>
            </a:endParaRPr>
          </a:p>
          <a:p>
            <a:pPr indent="-213614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0" lvl="2" marL="604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2nd meeting</a:t>
            </a:r>
            <a:endParaRPr>
              <a:solidFill>
                <a:schemeClr val="dk1"/>
              </a:solidFill>
            </a:endParaRPr>
          </a:p>
          <a:p>
            <a:pPr indent="0" lvl="2" marL="604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604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8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</a:rPr>
              <a:t>QrPPG</a:t>
            </a:r>
            <a:endParaRPr/>
          </a:p>
          <a:p>
            <a:pPr indent="-223647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8"/>
              <a:buFont typeface="Arial"/>
              <a:buNone/>
            </a:pPr>
            <a:r>
              <a:t/>
            </a:r>
            <a:endParaRPr sz="1050"/>
          </a:p>
          <a:p>
            <a:pPr indent="0" lvl="2" marL="604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Quaternion Convolution Experiment</a:t>
            </a:r>
            <a:endParaRPr/>
          </a:p>
          <a:p>
            <a:pPr indent="0" lvl="2" marL="604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Already implemented and I was mistaken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94" name="Google Shape;94;g2069a7647d3_0_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2069a7647d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차트이(가) 표시된 사진&#10;&#10;자동 생성된 설명" id="96" name="Google Shape;96;g2069a7647d3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8675" y="2896550"/>
            <a:ext cx="2742601" cy="26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