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LjpsrymD6C2tZGbC3KiP+NE7S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2023. 04. 13.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Done &amp; On going : EMMA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Overlaying the Image (GUI task) - Done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327660" lvl="0" marL="457200" rtl="0" algn="l"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Combine with HR estimation code (got error) - On going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사람, 실내이(가) 표시된 사진&#10;&#10;자동 생성된 설명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272" y="2826616"/>
            <a:ext cx="2743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사람, 벽, 실내이(가) 표시된 사진&#10;&#10;자동 생성된 설명"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7090" y="2814477"/>
            <a:ext cx="2743198" cy="2122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사람, 벽, 실내이(가) 표시된 사진&#10;&#10;자동 생성된 설명"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8909" y="2865277"/>
            <a:ext cx="2743198" cy="21226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671781" y="5133108"/>
            <a:ext cx="157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499913" y="5133145"/>
            <a:ext cx="19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with Shadow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673612" y="5133121"/>
            <a:ext cx="157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On going : DRAX &amp; EMMA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Using Single Board GPU by PyOpencl API</a:t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200"/>
              <a:t>      Info</a:t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이(가) 표시된 사진&#10;&#10;자동 생성된 설명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709" y="3568269"/>
            <a:ext cx="4165599" cy="20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To do : QCNN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NAS : Model Search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/>
              <a:t>    </a:t>
            </a:r>
            <a:r>
              <a:rPr lang="en-US" sz="1200"/>
              <a:t>It is not supported now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200"/>
              <a:t>     The theoretical background paper :</a:t>
            </a:r>
            <a:endParaRPr b="1" sz="1200">
              <a:solidFill>
                <a:srgbClr val="2E3743"/>
              </a:solidFill>
              <a:highlight>
                <a:srgbClr val="EBECED"/>
              </a:highlight>
            </a:endParaRPr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200"/>
              <a:t>     </a:t>
            </a:r>
            <a:r>
              <a:rPr b="1" lang="en-US" sz="1200"/>
              <a:t>Imporving Keyword Spotting and Language Identification via Neural Architecture Search at Scale 2019, Hanna Mazzawi et al</a:t>
            </a:r>
            <a:endParaRPr b="1"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1200"/>
              <a:t>     </a:t>
            </a:r>
            <a:r>
              <a:rPr lang="en-US" sz="1200"/>
              <a:t>I'm gonna explain this paper on my journal meeting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