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5dXXuy5pbz5PchdtAbgpDBvp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2023. 04. 21.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DRAX 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81192" y="2340864"/>
            <a:ext cx="11029615" cy="162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Done</a:t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Pyopencl Implementation</a:t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/>
              <a:t>     </a:t>
            </a:r>
            <a:r>
              <a:rPr lang="en-US" sz="1200"/>
              <a:t>Modifying codes using cuda to the codes using pyopencl</a:t>
            </a:r>
            <a:endParaRPr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707075" y="2785634"/>
            <a:ext cx="10375800" cy="36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532509" y="4366514"/>
            <a:ext cx="11029615" cy="162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27660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On going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7660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7660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</a:pPr>
            <a:r>
              <a:rPr b="0" i="0" lang="en-US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PC –&gt; Single board computer Video Transmission </a:t>
            </a:r>
            <a:r>
              <a:rPr lang="en-US" sz="1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b="0" i="0" lang="en-US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USB to TTL module</a:t>
            </a:r>
            <a:endParaRPr b="0" i="0" sz="1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954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rPr b="0" i="0" lang="en-US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</a:t>
            </a:r>
            <a:r>
              <a:rPr b="0" i="0" lang="en-US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is currently in progress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346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645066" y="4793483"/>
            <a:ext cx="10375800" cy="36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DRAX 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81192" y="2340864"/>
            <a:ext cx="11029615" cy="162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To do</a:t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3rd DRAX meeting PPT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/>
              <a:t>     </a:t>
            </a:r>
            <a:r>
              <a:rPr lang="en-US" sz="1200"/>
              <a:t>I'm going to upload the draft with the experiment results by next monday</a:t>
            </a:r>
            <a:endParaRPr sz="1200"/>
          </a:p>
          <a:p>
            <a:pPr indent="-228346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707075" y="2664884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QCNN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581192" y="2340864"/>
            <a:ext cx="11029615" cy="405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On going</a:t>
            </a:r>
            <a:endParaRPr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Using NNI Library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/>
              <a:t>     </a:t>
            </a:r>
            <a:r>
              <a:rPr lang="en-US" sz="1200"/>
              <a:t>A set of several AutoML techniques :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200"/>
              <a:t>       Hyperparameter Tuning, Model pruing, Quantization, NAS, Feature Engineering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200"/>
              <a:t>       In NAS, It provides various search strategy : ENAS is one of them.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4"/>
          <p:cNvCxnSpPr/>
          <p:nvPr/>
        </p:nvCxnSpPr>
        <p:spPr>
          <a:xfrm>
            <a:off x="707075" y="2664884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"/>
          <p:cNvSpPr txBox="1"/>
          <p:nvPr/>
        </p:nvSpPr>
        <p:spPr>
          <a:xfrm>
            <a:off x="7445375" y="5355165"/>
            <a:ext cx="3016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of search strateg</a:t>
            </a:r>
            <a:r>
              <a:rPr lang="en-US"/>
              <a:t>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이(가) 표시된 사진&#10;&#10;자동 생성된 설명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984" y="3095129"/>
            <a:ext cx="4309533" cy="225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581192" y="296574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END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581192" y="2340864"/>
            <a:ext cx="11029615" cy="405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6"/>
          <p:cNvCxnSpPr/>
          <p:nvPr/>
        </p:nvCxnSpPr>
        <p:spPr>
          <a:xfrm>
            <a:off x="651046" y="4211296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